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96" r:id="rId3"/>
    <p:sldId id="314" r:id="rId4"/>
    <p:sldId id="260" r:id="rId5"/>
    <p:sldId id="325" r:id="rId6"/>
    <p:sldId id="324" r:id="rId7"/>
    <p:sldId id="326" r:id="rId8"/>
    <p:sldId id="327" r:id="rId9"/>
    <p:sldId id="328" r:id="rId10"/>
    <p:sldId id="330" r:id="rId11"/>
    <p:sldId id="321" r:id="rId12"/>
    <p:sldId id="322" r:id="rId13"/>
    <p:sldId id="26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35" autoAdjust="0"/>
    <p:restoredTop sz="94660"/>
  </p:normalViewPr>
  <p:slideViewPr>
    <p:cSldViewPr snapToGrid="0">
      <p:cViewPr varScale="1">
        <p:scale>
          <a:sx n="110" d="100"/>
          <a:sy n="110" d="100"/>
        </p:scale>
        <p:origin x="57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1-02-05T11:28:38.084"/>
    </inkml:context>
    <inkml:brush xml:id="br0">
      <inkml:brushProperty name="width" value="0.05292" units="cm"/>
      <inkml:brushProperty name="height" value="0.05292" units="cm"/>
      <inkml:brushProperty name="color" value="#FF0000"/>
    </inkml:brush>
  </inkml:definitions>
  <inkml:trace contextRef="#ctx0" brushRef="#br0">24425 739 64 0,'0'0'21'16,"0"0"-5"-16,0 0-1 0,0 0-2 16,0 0 0-16,0 0-1 0,0 0-1 0,0 0-6 15,0 0 0-15,0-27-4 0,0 25 2 16,0 1-1-16,0-1 0 0,0 1-1 15,0-1 1-15,0 2-1 0,0-2 0 16,0 2 3-16,0-1 4 0,0 1 5 16,0-2 6-16,0 2 4 0,0-1-4 15,0 1-2-15,0 0-2 0,0-2-7 0,0 1 1 16,0 0 1-16,0-1-3 16,0 0 2-16,0 1 1 0,2-1 1 15,-2 1-2-15,1-1 0 0,-1 1-1 0,2-1-4 16,-2 1 1-16,1-1 0 0,-1 1-2 15,2-1-1-15,-2 1 0 0,1-1 0 16,-1 1-2-16,2-1-3 16,-2 0 1-16,0 1-2 0,1 0 0 0,-1 1 0 15,0-2-1-15,2 2 4 0,-2 0 1 16,2 0 0-16,-2 0 1 0,4 0-1 16,1 8 0-16,2 5-1 0,0 4 1 15,0 1-2-15,-1 0 0 0,0 2 1 0,0 1 1 16,0-1 0-16,1 1 1 0,-3 1-2 15,2-1 1-15,-2 2 0 0,-1 0 1 16,2-1 4-16,-4 1-2 0,2 1 2 16,0-1-3-16,-2 0 2 0,0 1-1 15,1 2-1-15,-1 1-1 0,1 2 2 16,-1 4-2-16,1 3 0 0,-2-1 0 0,0-2-1 16,0 0 1-16,0-2-2 0,0-3 0 15,0-1 1-15,0 1-1 16,0-1 1-16,0 0 1 0,0 2 0 15,0 2-1-15,0-1 2 0,0 2 2 0,0 0-4 16,-3 0 1-16,1 0-2 0,1-2 1 16,-1 0 0-16,1-1-4 0,1 0 4 15,0 1 14-15,0 1-2 0,0 1 3 16,1 1-4-16,2 0-12 0,0-1 0 16,0 2-3-16,0-1 3 0,2 4 0 0,-1 0 1 15,0 1-1-15,-2-1 2 0,-2-2-2 16,0-2 2-16,0-2 0 0,-2-1 0 15,0-1 0-15,-1-1 0 0,0 2-2 16,0-2 0-16,1 1 10 0,2 1-9 16,0 4 9-16,0 1-5 0,0 1-6 15,0-1 6-15,0-3-7 0,0 0 2 16,0-3 1-16,0-1 0 0,0 1 1 16,0 2 2-16,-1-1 0 0,-2 1-1 15,0 0-1-15,0 0-1 0,1 0-1 0,1 1-1 16,0 0 1-16,1 1-1 0,0-1 4 15,0 0-2-15,0-1 4 0,0 1-5 16,0 1 1-16,0 2 0 0,0 0 0 16,0 3 1-16,0 0-2 0,0-2 1 15,0-1-2-15,0-3 4 0,0-3-2 16,0-2 1-16,0-3 0 0,0 2-1 0,0-2 1 16,0 0-1-16,1-1 0 0,-1-6 0 15,0 3-2-15,1 0 3 0,-1-2-1 16,0 8 0-16,0-2 2 0,0 2-2 15,2 2 1-15,-1 3-2 0,1 1-1 16,1-2 2-16,0 1-2 0,0-3 0 16,0-2 2-16,1-1-1 0,0-1 1 15,2-3-2-15,-2 1 2 0,-1-1 0 16,0 0 0-16,-1-6 0 0,-1 0 0 0,1-2 0 16,-1-1 0-16,-1 0 0 0,0 1-2 15,1 5 2-15,-1-4-1 0,0 6 0 16,0-2 1-16,2-6-1 15,-1 8 0-15,-1-2 1 0,2-6 0 0,-2 0 0 16,1-1 0-16,-1-5 0 0,0 0-1 16,2 1 1-16,-2-7 0 0,0 4-1 15,0 2 0-15,0-1-2 0,0 0 0 16,0-5 0-16,0 0 1 0,0 0-1 16,0 2 2-16,1-1-1 0,-1 1 1 0,0 0 0 15,0-1 2-15,0 1 2 0,0-1-1 16,0 1 4-16,0-1-3 0,0 1-1 15,0-1 0-15,0-1-2 0,0 2-2 16,0-2 1-16,0 1 0 0,0-1 0 16,0 2 1-16,0-2-1 0,0 1 0 15,0-1 1-15,0 2-1 0,3-2 2 16,-3 0-1-16,0 2 2 0,0-2-1 0,0 0 3 16,0 1-2-16,0-1 1 15,0 0 1-15,0 2-1 0,0-2 0 0,0 0-1 16,0 0-1-16,1 0-1 0,-1 0 0 15,0 0-1-15,2 0 0 0,-2 0 1 16,1 0 0-16,1 0-1 0,3 0 2 16,0 0-1-16,5-5 0 0,0 2 1 15,-1 0-1-15,1 0 0 0,1 1 0 16,7-1-1-16,-7 3 0 0,7-1 1 0,0-1 0 16,-7 1 0-16,9-1 0 0,-1 0 1 15,1 1-2-15,6-2 1 16,0-1 0-16,-2 1-1 0,1-1 1 0,1 0 1 15,0 1-2-15,-1 0 1 0,1 0 0 16,-4 1 0-16,2 1 0 0,-1-1-2 16,2 1 2-16,-3-1 0 0,2 1 0 15,1-1 0-15,-1-1 2 0,1 2-2 16,-2-1 1-16,-4 0 0 0,-2 1 0 0,-5 1 0 16,-6-2 2-16,4 1 1 0,-5 1 0 15,0-2 3-15,1 2-1 0,-6 0 1 16,0-1-1-16,0 1-3 15,1 0-4-15,0 0-4 0,1 0-7 0,-1 0-13 16,1 0-46-16,4-3-135 0</inkml:trace>
  <inkml:trace contextRef="#ctx0" brushRef="#br0" timeOffset="1756.5">25154 694 152 0,'0'0'60'0,"0"0"0"16,0 0-4-16,0 0-12 0,0 0-11 15,0 0-9-15,0 0-7 0,0 0-1 16,0 0-3-16,0 0-2 0,-10-42-4 16,10 29 0-16,-1-7-3 0,1 6 1 15,0-7-1-15,0 9-1 0,-2-3 3 16,2-5-2-16,-1 6 1 0,1-6 1 16,-2 8-1-16,2 6-1 0,-1-8 1 0,1 9-1 15,-2-1-2-15,1-6 2 0,1 7-4 16,0-1 1-16,0 2 0 0,0 4-1 15,-2-2-2-15,2 2 2 0,0-2-4 16,0 1 0-16,0-1-1 0,0 1 1 16,0-1 0-16,0 2-1 0,0-2 1 0,0 2 1 15,0 0 1-15,0 0 1 16,3 10-1-16,5 2 1 0,1 6-2 16,-1 1 3-16,-2 0-2 0,0 1 1 15,0 1 0-15,-1 1 0 0,-1 0-1 0,1 2 1 16,-2 1-1-16,-1-1 0 15,1 2 2-15,-1 0 0 0,1-1-1 0,1 1 0 16,-1 3-1-16,-2 1 1 0,2 2 0 16,-1 0 2-16,-1 0-1 0,1 1-1 15,-1 1 2-15,-1 1-1 0,1 0 1 0,-1 1 1 16,2 2-1-16,-1 2 0 0,-1-1-2 16,3 0-1-16,-1-2 0 15,2-2-2-15,2-2 3 0,-2-1-1 0,-1-1-1 16,1 0 2-16,-1 0-1 0,0-1 1 15,0 0 0-15,0 2 0 0,0-2-1 16,-2 1 2-16,2 0 0 0,-2-3 0 16,1 1-1-16,-1-3 1 0,1 0 0 15,-1-1 0-15,-1 1 15 0,2 0-2 16,-2 1-1-16,1-1-3 0,1 0-10 0,-1 0 0 16,-1-1 1-16,0 3 1 15,2 1-1-15,-2 1 0 0,0 2 0 0,0 3 0 16,0 1 0-16,0 1 1 15,0-1-2-15,0-1 2 0,0-2-1 0,0-1 1 16,0-3-2-16,0 0 2 0,0-1-1 16,0-3 0-16,0 1 11 0,0-2-11 15,0 2 11-15,0 0-5 0,0 1-5 16,0 1 5-16,0-1-6 0,0 0 1 16,-2 1-2-16,1-1 1 0,1 0-3 0,-2 1 1 15,2 2 1-15,0 0 1 0,0 0-1 16,0 2 2-16,0-1-2 0,-1-1 2 15,1 0-2-15,0 1 1 0,0-2 0 16,0-2 1-16,0 0-1 0,0-1 0 16,0 0 3-16,0 0-4 0,0-1 6 15,0 1-5-15,0 0-1 0,0 0 0 16,0 0-1-16,1-1 1 0,2 2 0 16,2-2 1-16,0 1-1 0,0 0 2 15,0-2-2-15,-2 0 1 0,2 1-1 0,-4-9 1 16,1 2 0-16,-1 0 0 0,0-5 0 15,1 6 0-15,-2 0 0 0,1-9 0 16,1 9 0-16,-2-7 0 16,1 0 0-16,1 6 0 0,-2-7 0 0,3 7 0 15,1 0 0-15,-1-3 0 0,0 2 0 16,-1 0 0-16,1-2 0 0,-1-3 1 16,1 5 4-16,-2-5-5 0,1 0 4 15,1 0-3-15,-2-1-1 0,1 1-1 0,-2-1 1 16,1-1 0-16,1 1-1 0,0-1 1 15,0 2 0-15,-1 1 0 0,0-2 0 16,2 0-1-16,-1 0 1 0,-1 2 0 16,1-3 1-16,-1 1 0 0,1-1-1 15,-1 1 0-15,-1 1-1 0,2 0 1 16,-2 0 0-16,1 2 0 0,-1-4 0 0,0 3 1 16,0-7-3-16,0 6 3 0,0-6-1 15,0 6 0-15,0 1 1 16,0-8 0-16,0 1-1 0,0 1 1 15,0-2-1-15,0 2 1 0,0 5-1 0,0-6 1 16,0 4-1-16,-1 2 0 0,1-7-1 16,-2 7 1-16,2-6 0 0,-1 5 0 15,-1 1 0-15,1-8 0 0,-1 7 1 16,2-5-1-16,-1 1 0 0,-1 3 0 16,2-4-1-16,-1 0 1 0,1 0 0 0,0-6-1 15,-2 5 1-15,2 1 0 0,0 0-1 16,0 0 2-16,0-6-1 0,0 0 1 15,0 0 1-15,0 6-1 0,0 0-1 16,-1-1 1-16,0 5-1 0,-1-5 0 16,0-1 1-16,2 1 0 0,0-5-1 15,-2 5 1-15,2-1-2 0,-1 1 1 16,1 1 0-16,0-6 0 0,-2 0 2 16,2 0 2-16,0 1-1 0,0 1 2 15,0 0 0-15,0-1 2 0,-1-1 0 0,1 1-1 16,0-1-2-16,0 2 0 0,-2-2-4 15,2 1-3-15,-1-1-7 0,-5 5-9 16,-6 0-26-16,-6 0-76 0,-8 0-140 16</inkml:trace>
  <inkml:trace contextRef="#ctx0" brushRef="#br0" timeOffset="4171.87">21769 10791 125 0,'0'0'26'0,"0"0"-4"15,0 0-6-15,0 0-4 0,0 0-4 16,0 0-2-16,0 0 0 15,0 0-2-15,0 0-1 0,0 0 1 0,42-38-2 16,-25 33 3-16,1 2 0 0,0 0-1 16,8 0 2-16,2 0-2 0,-2 0 0 15,0 2 0-15,1-1 1 0,-1 0 2 16,-1 2 0-16,1-1 1 0,0-1 0 16,0 1-3-16,3-1 1 0,0 1 1 0,4-1 0 15,2 0 0-15,1 0-2 0,1-1-2 16,0 0-1-16,-1-1-1 0,-1 2 1 15,-2-1 0-15,0 0 0 0,-1 1-1 16,1 2 1-16,0-2 2 0,-1 2 2 16,1-1 1-16,-1-2 3 0,0 1 0 15,3-2 0-15,0 1 0 0,4-2-6 16,2 1-1-16,3-1-1 0,2 2-4 16,0 0 2-16,1 1 2 0,-4 1-2 15,2 1 0-15,-3 0 0 0,1 0 1 0,0 0-1 16,0-2 1-16,-3 2 0 0,2-1-1 15,-2 0 2-15,1-1-1 0,1 1-1 16,1-1 2-16,2 0-2 0,0 1-2 16,2-1 4-16,-1 2-2 0,0 0 0 15,-3 0 2-15,1 0-2 0,0 0 0 16,1 0 0-16,1 0-2 0,1 0 4 16,-1 0-2-16,-1 0 0 0,1 0 1 0,-1-1 1 15,1-1-1-15,-1-1 2 16,1 2-2-16,-1-2 1 0,0 0 0 0,-2 1 0 15,1-1 1-15,0 0 0 0,0 0-1 16,-1 2 0-16,-2-2 3 0,1 1-1 16,2-3 0-16,2 2-1 0,0 1-2 15,-1-1 0-15,1-1-1 0,-1 3 1 16,-2-1-1-16,-1 1 1 0,-1-2 3 0,2 1-3 16,-1-1 0-16,0 0 0 0,-1 2 0 15,2-3 2-15,-2 2 2 16,0-3-1-16,1 2 0 0,1-2-1 15,1 1-1-15,-1 1-2 0,3 0 1 0,-2 0-1 16,-1 1 0-16,-1 1 0 0,-1-1-1 16,2 1 1-16,-3-1 1 0,4 1 0 15,-4-1 1-15,1-1 1 0,0 0-2 16,2 0 1-16,0-1-1 0,3-1-3 16,-1-1 3-16,3 1-2 0,-3 2 2 0,1-1 1 15,-4 1-1-15,1-1 0 0,-4 3 0 16,-1-2 0-16,-2 2 0 0,-1-2 0 15,-2 1 1-15,1-1-1 0,0 1 0 16,1-1 0-16,1 2-1 0,1 0 0 16,3-2 1-16,0 1-1 0,0-1 2 15,-2 1-2-15,2 1 2 0,-2-2-1 0,-3 1 0 16,-2 1 0-16,0-1-1 16,-2 2 0-16,-1 0 2 0,0 0 0 15,-1 0-1-15,2 0 1 0,-1 0-1 0,2 0 0 16,3 0-1-16,1 0 0 0,1 0 0 15,1 0-1-15,0 0 2 0,-1 0 1 16,-1-1 0-16,2 1 0 0,-2-2 2 16,-1 1-3-16,1-1 1 0,0 0 0 15,2 1 0-15,-1-1 0 0,1 0 0 0,-2 0-1 16,2-1 2-16,-2 0-2 16,1 0 1-16,1 1-2 0,-3-2 1 0,1 1 1 15,-1 0-1-15,-1-2 1 0,1 2-1 16,-2 0 1-16,-1 0-1 0,-2 0 1 15,-1 1 1-15,-1-1-1 0,-2 2 0 16,1-2 0-16,2 0 1 0,0 0-1 16,2 0 0-16,-1 1 0 0,-1-1 0 15,1 2-1-15,1-1 0 0,-1 2-1 16,0 0-1-16,2 0 2 0,-2 0-1 0,2 0 0 16,0 0 0-16,1 0-1 0,-1 0 1 15,-1 2 0-15,0-1 0 16,0 1 1-16,1-1-2 0,-2 1 1 15,2-2 0-15,-2 1 1 0,1 1-1 0,-1-2 0 16,0 0 2-16,-2 2-2 0,-1-2 1 16,-1 0-2-16,-1 0 1 0,-9 0 1 15,1 0 0-15,-5 0 0 0,2-2 0 16,-2 0 1-16,-1-1 0 0,2 2 1 16,-3-1-1-16,1-1 1 0,-6 2 2 0,5 0 3 15,-5-1 1-15,-1 0 1 0,0 1 2 16,-4 1-3-16,3-4 1 0,1 3-2 15,-1-2 0-15,2 2-1 0,-5 1-2 16,0-2-2-16,0 2-3 0,1-1 0 16,1-1-2-16,-1 1-3 0,-1 1-4 0,2-2-10 15,0 2-17-15,1 0-48 16,2 2-188-16,-2 1-4 0</inkml:trace>
  <inkml:trace contextRef="#ctx0" brushRef="#br0" timeOffset="5319.88">23967 10728 0 0,'0'0'5'0,"0"0"2"0,0 0-2 15,0 0 0-15,0 0-3 0,88 36 0 16,-71-26 0-16,-2 1-1 15,1 3 0-15,-2-3-2 0,0 1 1 0,1 1-1 16,-3-1-1-16,2 0 2 0,-5-4 2 16,2 1-2-16,-1 0 1 0,2-2 4 15,1 1-3-15,-3 0 1 0,0-1 0 16,2 1-3-16,1 2 2 0,3 0-2 16,-2-2 0-16,3 3 0 0,3-3-1 0,0 1 0 15,1-2 1-15,-2 0 0 0,1-1 0 16,-6-2 2-16,0 1-1 0,-4-2 2 15,0 0-2-15,5 3-2 0,-5-1 0 16,4 0 1-16,-1 1-3 0,1 1 2 16,4-1-3-16,1 1 2 0,1-2-2 0,5 1-3 15,2-1 0-15,-1-1-2 16,0 0 3-16,-1 3 3 0,-9-4 3 16,1 1 6-16,-8-1 3 0,0 2-1 15,0 0-1-15,-3-1-1 0,4 5-4 0,-1 0 0 16,4 5-4-16,-6-5 1 0,1 1-1 15,2 1-1-15,-3-3 0 0,5 1-1 16,3-2 3-16,1-2 1 0,7 0-1 16,0-1 1-16,5-3-1 0,-1 3 1 15,1-3-1-15,1 2-1 0,-1 0 0 16,-1 0-2-16,-1-1 4 0,0 1-3 16,1-2 2-16,-1-1-5 0,3 0 2 15</inkml:trace>
  <inkml:trace contextRef="#ctx0" brushRef="#br0" timeOffset="5787.38">25469 11208 1 0,'0'0'11'0,"0"0"1"0,0 0 2 16,0 0 3-16,88-24-3 0,-65 15-2 15,-2 1-5-15,2 1-3 0,-1 1-2 16,0-1-1-16,1 3-1 0,1-1 0 0,1 1-2 16,1-1 0-16,0-1 2 15,3 0 0-15,1-1 1 0,5-3 0 0,-4 3-1 16,1-3 1-16,-1 2 4 15,-5-2 0-15,-2 1 1 0,-2 0 1 0,-2 2-2 16,-8 2-1-16,1-1-1 0,-3 3-3 16,0-2-1-16,3-2-2 0,-3 4 0 15,3-3-3-15,-3 1-3 0,-2 2 3 16,0-1-1-16,0-1 5 0,1 0 3 16,-1 0 3-16,2-5 2 0,1 1 1 0,3-1 0 15,-1-3-1-15,0 3-3 0,1-2-3 16,2 1-1-16,0-1-2 0,1 1-1 15,1 0-1-15,-1 3 0 0,-5 0 3 16,0-1 0-16,0-2-2 0,1-1 1 16,2-3 0-16,0 0 1 0,0-1 2 15,-1 1 1-15,-1 2-1 0,-4 2 1 16,1-1 0-16,-4 5 3 0,-2-1 0 16,2 0 4-16,-4 5-1 0,1 0 1 15,-3 3 1-15,0-2-2 0,1-2-2 0,1 0-4 16,0-1 0-16,0 2 0 0,-2 3 0 15,2-5-1-15,1 1 1 0,3-6 1 16,3-2-2-16,0 2 1 0,4-2 0 16,-5 3-1-16,3-1 0 0,-2 1-2 15,-1 3-10-15,1-6-8 0,-4 5-23 16</inkml:trace>
  <inkml:trace contextRef="#ctx0" brushRef="#br0" timeOffset="6568.1">24850 10847 56 0,'0'0'-9'0,"0"0"-18"0</inkml:trace>
  <inkml:trace contextRef="#ctx0" brushRef="#br0" timeOffset="7138.39">24931 10936 437 0,'0'0'8'0,"0"0"-15"0,0 0-16 16,0 0-6-16,0 0-21 0,0 0-46 16,0 0-99-16</inkml:trace>
  <inkml:trace contextRef="#ctx0" brushRef="#br0" timeOffset="7261.21">25504 10851 569 0,'0'0'35'0,"0"0"-15"0,0 0-12 0,0 0-11 15,0 0-6-15,0 0-5 0,0 0-17 16,85-30-40-16,-50 30-87 0,4 0-97 16</inkml:trace>
  <inkml:trace contextRef="#ctx0" brushRef="#br0" timeOffset="7371.67">26091 10829 594 0,'0'0'17'0,"0"0"-13"0,0 0-9 0,0 0-8 15,0 0-13-15,0 0-59 0,0 0-114 16,0 0-58-16</inkml:trace>
  <inkml:trace contextRef="#ctx0" brushRef="#br0" timeOffset="7478.1">25740 10912 255 0,'0'0'-40'0,"0"0"-137"15</inkml:trace>
  <inkml:trace contextRef="#ctx0" brushRef="#br0" timeOffset="7603.76">25232 11100 308 0,'0'0'-49'0,"0"0"-136"15</inkml:trace>
  <inkml:trace contextRef="#ctx0" brushRef="#br0" timeOffset="7736.55">25938 10939 389 0,'0'0'-32'0,"0"0"-90"15,0 0-88-15</inkml:trace>
  <inkml:trace contextRef="#ctx0" brushRef="#br0" timeOffset="7852.23">25900 10795 334 0,'0'0'-28'0,"0"0"-38"0,-120-6-129 15</inkml:trace>
  <inkml:trace contextRef="#ctx0" brushRef="#br0" timeOffset="7977">24788 10797 267 0,'0'0'-41'0,"0"0"-137"15</inkml:trace>
  <inkml:trace contextRef="#ctx0" brushRef="#br0" timeOffset="8091.47">24217 10762 99 0</inkml:trace>
  <inkml:trace contextRef="#ctx0" brushRef="#br0" timeOffset="8238.4">25452 10856 462 0,'0'0'9'16,"0"0"-7"-16,0 0-19 0,0 0-28 15,0 0-68-15,0 0-113 0</inkml:trace>
  <inkml:trace contextRef="#ctx0" brushRef="#br0" timeOffset="8355.06">26022 10832 522 0,'0'0'6'0,"0"0"-6"0,0 0-11 16,0 0-18-16,0 0-54 0,0 0-153 15</inkml:trace>
  <inkml:trace contextRef="#ctx0" brushRef="#br0" timeOffset="8469.83">25078 10943 138 0,'0'0'-65'0</inkml:trace>
  <inkml:trace contextRef="#ctx0" brushRef="#br0" timeOffset="8590.9">25287 10986 345 0,'0'0'-29'0,"0"0"-68"16,93 5-103-16</inkml:trace>
  <inkml:trace contextRef="#ctx0" brushRef="#br0" timeOffset="8701.52">26555 10906 528 0,'0'0'-39'15,"0"0"-183"-15,0 0-26 0</inkml:trace>
  <inkml:trace contextRef="#ctx0" brushRef="#br0" timeOffset="22222.88">24467 4590 12 0,'0'0'14'16,"0"0"3"-16,0 0 1 0,0 0 0 16,0 0 2-16,0 0-5 0,0 0 1 0,0 0-3 15,0 0-2-15,4-15-2 16,-4 13 1-16,0 1-2 0,0-1 0 0,0-4 2 16,0-2 0-16,0 2 3 15,0 2 0-15,0 4 0 0,0-6-3 0,0 0-1 16,0 0-2-16,0-1 0 0,0 7-1 15,0-5-1-15,0-1-2 0,0-1-1 16,0 2-2-16,0-2 1 0,2 2 1 16,-1 0 0-16,1 0 2 0,-2 5-1 15,0-2 1-15,0 2-1 0,1-1 0 0,-1-1-1 16,0 1-1-16,2-1 0 0,-2 1-1 16,0 0 1-16,1-1-1 0,-1 2 0 15,0-1 2-15,0 1-2 0,0-2 1 16,2 2-1-16,-2-2 0 0,0 2-3 15,0-1 1-15,0 1 0 0,0 0-2 16,0 0 3-16,0 0 0 0,1 0 0 16,-1 0 1-16,0 0 0 0,0 0-1 15,2 1 1-15,-2 1 0 0,0 5 0 16,0 1 3-16,0 4-3 0,0 0 2 16,0-1 0-16,0 1-2 0,-2-3 0 0,1 2 0 15,-1-1 1-15,1 0-1 0,-1-6 1 16,2 2-1-16,-1 1 0 0,1-2 0 15,0 2 0-15,-2 3 0 0,2-4 0 16,0 0 1-16,-1 5-1 0,-1-5 0 0,1 3 0 16,-3 1-2-16,2-5 3 0,1 6 0 15,-1-7 0-15,-2 6 0 16,1-1-1-16,2-6 0 0,-4 6 0 16,4-5 0-16,-1 1-1 0,-2 4 4 0,2-4-3 15,0-1 0-15,-2 5 0 0,2-4-2 16,-1 4 4-16,-1 0-4 0,2-6 4 15,-2 5-2-15,2-4-2 0,0 5 2 16,-1-1-1-16,1-4 0 0,1 1 0 16,-2-2-1-16,2 2 0 0,-1-1 2 0,1 1 0 15,1-5 0-15,-2 4-1 0,1 1 1 16,-2 4 0-16,0 0 0 16,-1 0 1-16,1 0 1 0,0 1-2 15,-2-2 0-15,1 2 0 0,0 0 0 0,2-5 0 16,-2 2 1-16,3-2-1 0,-1 0 0 15,1-1 0-15,1-4-1 0,-2 3-1 16,1 2 1-16,-1-1 1 0,1 0-1 16,1-4 2-16,-2 5 0 0,1 0-1 15,-1-1 0-15,1 5-1 0,-2-2 1 0,1 3 0 16,-1 0 1-16,1 0-1 0,1 0 0 16,-1-5 2-16,1 5-4 0,1-5 4 15,-2 0-2-15,2 1 0 0,0-6 1 16,-1 4-1-16,1 2-1 0,-2-1 1 15,2 1 0-15,0-6 0 0,-1 0 1 16,1 0-2-16,0 2 1 0,0-1 0 16,0 1 1-16,-2 3-2 0,2 2 1 15,0-1-2-15,0 0 2 0,0-6 0 16,0 6 2-16,0 0-2 0,0 0 0 0,0 0 0 16,0-1 0-16,0 1 0 0,0 0 1 15,0 6-1-15,0-6 2 0,0 5-2 16,0 1 1-16,2-4-2 0,1 0 1 15,0 0 0-15,0 1 0 0,-2-6 1 16,4 5-1-16,-3-4 1 0,1-1-1 0,1 5 0 16,-2-4 0-16,-1 1 0 0,4 3 0 15,-4-4 0-15,2 4 0 16,1-1 0-16,-1 1-1 0,2-1 1 16,0 1-1-16,0 0 1 0,-1-2 1 0,2 2-1 15,-5-6 0-15,4 6 0 0,-2-5-1 16,1 0 1-16,-1 0 1 0,-3-3-2 15,0 0 1-15,0 0 0 0,3 5-1 16,-1 0 1-16,1-2 0 0,2 4 0 16,-2-4 0-16,3 3 0 0,-2 0-1 0,3-1 0 15,-1 1-1-15,-3-5 1 16,3 4 1-16,-2-2 0 0,-1-2 0 16,2 3 0-16,-5-4 0 0,3 1 0 15,0 2-1-15,0-2 1 0,2 2 0 0,-3-1 0 16,1 1 2-16,0 0-2 0,0 0 0 15,1-1 0-15,-1 0 0 0,0 2 0 16,0-1 0-16,0-1 0 0,0 0-1 16,0 0 1-16,1 1 0 0,-1-2 0 15,3 2 0-15,-4-1 0 0,3 1 0 0,-2-1 0 16,1-1 0-16,-1 1 0 0,5 2 0 16,-4-2 0-16,6 1 0 0,-3 1 0 15,2-1 0-15,1 0 0 0,-2 0 0 16,1 2-1-16,-1-2 0 0,1 0 2 15,-4-2-1-15,4 2 0 0,-5-1 2 16,0 0-2-16,6 1 0 0,-5-2 0 16,-1 1-1-16,3 1 1 0,-2-2 0 15,-1 0 0-15,5 4 0 0,-5-1 0 16,3-2 0-16,3 3 0 0,-1-1 0 0,-2 0 0 16,1-1 0-16,1 1 0 0,-6-3 0 15,2 1 0-15,-5-2-1 0,3 2 1 16,1-1 0-16,1 1 0 0,-1-1 0 15,-4-1 0-15,0 0 0 0,0 0 0 16,7 2-1-16,-3 1 0 0,2-2 1 0,3 1 0 16,-3-1 1-16,-1-1-1 15,7 2 0-15,-6-2 1 0,0 0-1 16,1 1 1-16,-7-1-1 0,4 0 0 16,2 0 0-16,-2 0 0 0,2 2-1 0,-6-2 1 15,4 0 0-15,3 0 1 0,4 0-1 16,0 1 0-16,1-1 1 0,-1 0-1 15,2 0 0-15,-1 0 0 0,0 0-1 16,0 0 2-16,-7-1-1 0,1 1 0 16,-6 0 2-16,0 0-4 0,0 0 1 15,1 0 0-15,1 0 1 0,-1 0 0 0,6 0 1 16,0 0-1-16,5 0 1 16,0 0-1-16,0 0 0 0,-1 0 2 15,2-2-2-15,-2 1 0 0,-5-1 0 0,4 1 1 16,-3 1-1-16,-1 0 0 0,0 0 0 15,-6 0 0-15,0-2 1 0,0 2-1 16,1 0 1-16,1 0-1 0,-1-1 0 16,5-1 0-16,0 1 0 0,0-1 1 15,2-1-1-15,-3 2 1 0,6-3-1 0,-2 0 2 16,0 1-4-16,-1-2 4 0,-2 4-2 16,1-4 0-16,-2 4 2 0,-1-1-2 15,0 1 2-15,-1-2-1 0,0 1 1 16,1-1-1-16,1 1-1 0,-2 0 0 15,1-1 0-15,2-3 0 0,1 1 1 0,2 0-2 16,-2 1 1-16,2 1 0 16,-1-2 0-16,1 1 1 0,0 1-1 15,-5 0 0-15,3-2 1 0,-1 3 0 16,-3 1 0-16,1 0 2 0,-1-2-2 0,0 1 1 16,0-1-1-16,4-2-2 0,-1 2 1 15,2-1 0-15,0-2-1 0,1 1 2 16,0-1-1-16,-1 2 1 0,1-1-1 15,-6 2 0-15,5-1 0 0,-4 2 1 16,-1-1 1-16,2 1-1 0,-2-1 0 0,-1 0 1 16,1 0-1-16,2 2 2 0,-5 1-2 15,3-5 0-15,1 2-2 16,2-3 1-16,-1 0 0 0,1 0-1 16,0 2 1-16,3-3 0 0,-2 1-1 0,-1 0 2 15,1 2 0-15,-4 0 0 0,5 0 0 16,-5 1-1-16,0 0 1 0,2-2 2 15,-2 2-3-15,0 0 0 0,1-3 0 16,-1 3 0-16,1 0 0 0,2-4 0 16,-3 4 0-16,2-4 0 0,1 2 0 15,-3 2 0-15,4-4 1 0,-4 4 0 0,0 0 1 16,3-4 2-16,-3 2 1 16,1-2 1-16,1-1 2 0,-4 3-1 15,5-2-2-15,-5 2-3 0,3-2-4 0,-1-3 2 16,2 3-5-16,-2-1 5 0,1 1 0 15,-1-1 0-15,-2 3 1 0,4-2 0 16,-3 4 0-16,0-2 2 0,1 2 0 16,-2-1 2-16,1-1-1 0,-1 1 2 15,1-5-2-15,-1 4 0 0,1 0-3 0,-1 1 0 16,-1-2-1-16,1 1-1 0,1-1 1 16,1-4 1-16,-2 5-1 0,1 1 0 15,-1-1 1-15,-1 0-3 0,2 1 3 16,-1-1 1-16,2 1 1 0,-3 4 1 15,0-2-2-15,0 2 2 0,0-7-3 0,1 0 0 16,-1 2-1-16,0-2-1 16,0 1 1-16,0 0 0 0,0 0 0 15,0 2 1-15,0-2-1 0,0-1 0 16,0 2 0-16,0 0 1 0,0-1-1 0,0 0 1 16,0 0 1-16,-1-5-1 0,-2 5 1 15,0-4-1-15,-1-2 0 0,1 4 2 16,-1-2-1-16,2 6-2 0,-2-7 0 15,2 7 0-15,1-2 0 0,-2-5 1 16,1 7-1-16,-2-6 2 0,1 1-1 0,2 5-1 16,-3-5 0-16,2 4 1 15,1 0 0-15,-4-5 0 0,4 5 0 16,-2-4 0-16,-2 0 0 0,4 5 0 16,-4-4 1-16,3 3-4 0,-2-4 4 0,-1 2-2 15,2 2 0-15,2 2 2 0,-2-2-2 16,1 1 0-16,0 0 1 0,-3-6-2 15,1 7 1-15,1-1 1 0,-1-4-1 16,1 5 0-16,0-1 0 0,-3-4 1 16,3 5-1-16,0-1 0 0,-4-4 1 0,4 5-2 15,1-2 1-15,-4-2 0 16,3 3 0-16,0 0 0 0,-3-2 1 0,2 3-1 16,1 0 0-16,0 0 1 15,0-1-1-15,0 0 0 0,0 1 1 0,-3-3-1 16,3 3 0-16,1 0 0 0,0 0 1 15,-2 0 0-15,1 0-1 0,0 0 0 16,2 0 0-16,1 3 0 0,-3-5 2 16,0 2-1-16,0 0-1 0,0 1 0 15,0-3 0-15,0 2-1 0,0-2 1 0,-2-2 0 16,3 3 0-16,-1 1 0 0,-1-4 1 16,1 4 0-16,0 0-6 0,2 0 6 15,-2-2 1-15,0 2-2 0,0 0 0 16,0 0 0-16,3 3-5 0,-1-2 4 15,1 2 1-15,-3-4 0 0,-1 0 0 16,1 1 0-16,1-1 0 0,2 4 1 16,-1-1-1-16,1 1 0 0,-2-2 2 15,-1-2-2-15,-1-1 0 0,1 2 0 16,2 0 0-16,1 3 0 0,-2-2 0 16,2 2-1-16,-5-2 1 0,2-3 0 0,0 2 0 15,0 1 0-15,3 2 0 0,-2-1 0 16,2 1 0-16,-1-2 0 0,-1 1 0 15,1-1-1-15,-1 1 2 0,1 1-1 16,0-1 0-16,-1 1 0 0,1-2-1 0,-1 2 1 16,1-1 0-16,1 1 0 0,-3-2 0 15,3 2 0-15,-1-2 0 16,1 2 0-16,-2-1 1 0,2 1-1 16,-1-2 0-16,1 2 0 0,-2-1 0 0,2 1 0 15,-1-2-2-15,1 2-6 0,-2-1-26 16,2 1-46-16,0 0-45 0,0 0-101 15</inkml:trace>
  <inkml:trace contextRef="#ctx0" brushRef="#br0" timeOffset="22765.71">24342 4791 129 0,'0'0'26'0,"0"0"-6"0,0 0-3 15,0 0-1-15,0 0 0 0,0 0-3 16,0 0 1-16,0 0 0 0,0 0-1 0,0 0-2 16,-18-5-3-16,24-4-3 0,12-5-1 15,7-3-1-15,10-1 2 16,4-3-2-16,4-1 2 0,6-2-1 16,5 0 1-16,0 0-2 0,2-1 1 0,0 3-4 15,-1 1-2-15,-4 2 2 0,-5 4-3 16,-5 3 3-16,-8 3-3 0,-10 3-1 15,-11 3-3-15,-5 3-4 0,-7 0-4 16,0-2-12-16,0 2-12 0,1 0-6 16,1 0-12-16,-2 0-9 0</inkml:trace>
  <inkml:trace contextRef="#ctx0" brushRef="#br0" timeOffset="23126.64">24360 4943 12 0,'0'0'30'0,"0"0"1"0,0 0-3 15,0 0-3-15,0 0 0 0,0 0 0 0,0 0-3 16,0 0-2-16,91-50-4 16,-56 31 1-16,4-4-2 0,6-1-2 15,4-2 0-15,5-1-3 0,2 1 0 16,0 2-2-16,1 1-5 0,-4 3 0 0,-2 3-2 16,-9 5-1-16,-6 3 0 0,-13 3 0 15,-10 3-1-15,-7 3-1 0,-6 0-2 16,0-2-8-16,0 2-7 0,1 0-17 15,1 0-5-15,-1 0-8 0,1 0-2 16,-1 0-1-16,4 0-7 0</inkml:trace>
  <inkml:trace contextRef="#ctx0" brushRef="#br0" timeOffset="23423.57">24357 5103 144 0,'0'0'24'0,"0"0"1"16,0 0-4-16,0 0 2 0,0 0-7 16,0 0-5-16,0 0-3 0,0 0-1 15,80-56-2-15,-43 37 2 0,2-2 2 0,6-3 0 16,3-2 3-16,2-3 0 0,3-1-4 15,3 0 0-15,2 1-2 0,1 1-4 16,-1 6 0-16,0 4-2 0,-7 1-2 16,-4 3-2-16,-8 5-6 0,-5 2-11 15,-13 2-12-15,-9 3-12 0,-5 2-12 0,-3 0-1 16,1 0 4-16,-1 0 7 0</inkml:trace>
  <inkml:trace contextRef="#ctx0" brushRef="#br0" timeOffset="23716.18">24463 5235 95 0,'0'0'55'0,"0"0"-2"0,0 0-14 16,0 0-13-16,0 0-14 0,0 0-6 15,0 0-1-15,79-53-1 0,-42 33 4 16,2-3 1-16,5-2 1 0,6-3 2 0,3-2 0 16,6-3-1-16,6-2-3 0,4 0-2 15,1 1-3-15,-5 4-2 16,-3 2-1-16,-7 8-2 0,-7 3-3 16,-9 3-4-16,-11 6-8 0,-11 4-16 0,-10 2-16 15,-7 2-10-15,3 0 0 0,0 2-4 16,-3 9-16-16</inkml:trace>
  <inkml:trace contextRef="#ctx0" brushRef="#br0" timeOffset="24000.4">24565 5293 234 0,'0'0'39'16,"0"0"-11"-16,0 0-13 0,0 0-7 16,0 0-1-16,0 0 0 0,0 0 3 15,0 0 0-15,0 0-2 0,103-69 0 0,-61 45-3 16,9-2-3-16,5-1 1 0,6-3-1 16,5-1 0-16,-2 2 0 0,-4 4-1 15,-6 2-1-15,-9 3 0 0,-6 5 0 16,-8 3-4-16,-5 3-3 0,-9 2-8 15,-7 4-14-15,-5 2-18 0,-1 1-15 0,0 0-15 16,0 0-5-16</inkml:trace>
  <inkml:trace contextRef="#ctx0" brushRef="#br0" timeOffset="24281.54">24541 5420 242 0,'0'0'22'0,"0"0"-11"0,0 0-5 0,0 0 0 15,0 0 1-15,80-80-2 0,-40 58 1 16,2 0-1-16,8-3 2 0,3 1-2 15,5-2-3-15,1 1 0 0,0 2-6 16,-3 4 3-16,-5 3-1 0,-9 4-9 16,-6 3-9-16,-6 2-21 0,-8 4-26 15,-4 2-33-15</inkml:trace>
  <inkml:trace contextRef="#ctx0" brushRef="#br0" timeOffset="24633.76">24677 5492 215 0,'0'0'39'0,"0"0"-9"0,0 0-13 15,0 0-8-15,0 0-5 0,0 0-3 16,0 0 0-16,0 0 2 0,94-79-1 16,-55 54 3-16,4 0-1 0,6-4 3 15,4-2-1-15,3 1 0 0,0 0-3 16,-4 1-3-16,-4 1 0 0,-5 4 0 0,-4 1 0 16,-1 4 1-16,-5 3-2 0,-1 3-2 15,-4 2-3-15,-10 4-2 0,-2 2-5 16,-6 2-6-16,-5 2-4 0,1 1-8 15,-6 0-4-15,4 0-2 0,0 0-7 16,1 0-1-16,2 4-2 0,-6 1 6 0</inkml:trace>
  <inkml:trace contextRef="#ctx0" brushRef="#br0" timeOffset="24899.84">24950 5502 232 0,'0'0'39'0,"0"0"-16"16,0 0-10-16,0 0-6 0,0 0-4 15,0 0 2-15,84-64-1 0,-42 42 0 0,6-3-1 16,0 2 1-16,-1 0 2 0,-2 1 1 15,-3 4-2-15,-8 3-2 0,-6 3-1 16,-10 4-3-16,-7 4-1 0,-7 2-11 16,-4 2-12-16,0 0-32 0,2 0-43 15</inkml:trace>
  <inkml:trace contextRef="#ctx0" brushRef="#br0" timeOffset="27134.65">24895 5643 16 0,'0'0'3'16,"0"0"4"-16,0 0 3 0,0 0 1 15,0 0 1-15,0 0-1 0,0 0-2 0,0 0 0 16,0 0 0-16,0 0-2 16,6-15 0-16,-6 15 0 0,1-1 0 15,-1 1 0-15,0-2 0 0,0 2 3 0,0-1-1 16,0 1 3-16,0-2 1 0,0 2-2 15,0-1 1-15,2 1-3 0,-2-2-2 16,0 2 0-16,0-1 1 0,0 1-1 16,0-2 2-16,0 2 2 0,0-2-1 15,0 2 2-15,1-1 0 0,-1 1-3 0,0-2-1 16,0 2-1-16,0 0 1 0,0-1-4 16,0 1-1-16,0-1 2 0,0 1-1 15,0-2 1-15,0 2 2 0,0-1 1 16,0-1 1-16,0 0 5 0,0 1 1 15,0-1-2-15,0 1 0 0,0-1-5 16,0 1-1-16,0-1-3 0,0 1-1 16,0 0 0-16,0-1-1 0,0 0-1 15,-1 1 0-15,1-1-1 0,0 0 0 16,0 1 0-16,0-1-1 0,-2 1-1 0,2 0-1 16,0-1 1-16,0 1 0 0,0 1-1 15,-1-2-1-15,1 2-1 0,0-1-1 16,0 1 4-16,0 0-3 0,0 0 4 15,0 0 0-15,0 0 0 0,0 0 1 16,0 10-1-16,3 1 1 0,3 4 0 0,-1-1 0 16,1-1 0-16,0 1 0 0,1-1-1 15,-1 1 1-15,-2 0 0 16,2 1 0-16,-1 0-2 0,-2 2 2 16,-2 1 0-16,4 6 3 0,-3 1 0 0,1-3-3 15,-2 3 4-15,1-3-6 0,-1 1 2 16,2 0 2-16,-1-2-4 0,1 1 2 15,-2-1 0-15,1 0-1 0,-1 0 1 16,0 2-1-16,-1 1 1 0,2 4 0 16,-2-1-1-16,0 3 1 0,0 1-1 15,0 0 1-15,0 1 0 0,0 0 0 16,0-1 0-16,0 1 0 0,0-2 0 16,1 1 0-16,1 0-1 0,0 1 1 15,0 0 3-15,-1-2-3 0,1 0 4 0,-1 1-2 16,1-3-4-16,-1 0 2 0,-1-1 0 15,2 1-2-15,-2-1 2 0,1 0 0 16,1 1 0-16,-1-2 0 0,0-1-1 16,1 3 0-16,-1-3 0 0,-1 1 1 15,2 0 0-15,1-2 0 0,-2-5 0 0,2-1 0 16,1-2-2-16,-2-3 2 0,1 5 0 16,-2-6 0-16,-1-1 1 0,1 1-1 15,-1-8 0-15,2 7 1 0,-2-5-2 16,0 0 2-16,1 0-1 0,-1-1-1 15,0 0 2-15,0-1-1 0,2 2 3 16,-2-6-1-16,0 0 2 0,0 0-4 16,0 2 1-16,1-1-1 0,-1 1-1 15,0-1 2-15,0 1 1 0,2-1 2 16,-2 0 3-16,0 1-1 0,0 0-4 0,0-1 5 16,0-1-8-16,0 0 4 0,0 0-3 15,-2 0 0-15,-5-5 0 0,-3-3 0 16,-3-4 0-16,1 0 0 0,-3 2 0 15,0-2 0-15,-4 0 0 0,1-2 0 16,-1 0 0-16,-2 1 1 0,2-1-1 0,-1 1 2 16,2-1-1-16,2-1-1 0,-2 1 0 15,4 0-1-15,-2 1 2 0,1 1-1 16,4 4 1-16,1-1-1 16,2 3 1-16,1-2-1 0,-1 2 0 0,5 3 1 15,0 0-1-15,3 3 0 0,-2-2 0 16,2 2-1-16,-1-1 0 0,0 1-4 15,1-1 2-15,-2 1-4 0,2-2 3 16,0 2 1-16,0 0-1 0,0 0 2 16,0 0 1-16,6 2 0 0,8 5 1 15,1 4 0-15,2 1-1 0,1 0 2 16,2 2-2-16,1-1 2 0,3 1-2 16,2 0 1-16,0 0-2 0,1-3 1 15,0 1 0-15,-2-1-1 0,-3-2 1 0,0 0-3 16,-4-3 2-16,1 1-1 0,-5-3-2 15,1-1 0-15,-5 0-3 0,2-3 0 16,-1 2-4-16,1-2 1 0,-1 0 0 16,0-2-3-16,3-5-2 0,-5 2-7 15,4-4-2-15,-3-2-3 0,-3 5 5 0,0-6 3 16,-1 3 8-16,-2-2 6 0,-1 1 7 16,-3-4 5-16,0-4 2 0,0 7 5 15,0-7 1-15,-3 3 4 0,-1 4 0 16,-2-4-2-16,3 6 2 0,2 4-4 15,-3-4-3-15,1 6-1 0,0 0-6 16,1 0 0-16,2 3-6 0,0-2 1 16,0 2-2-16,-4 0-1 0,-6 4 3 15,-2 6 0-15,-2 7 1 0,4 1-1 16,0 4 2-16,-2 2 1 0,2 2 2 0,-2-1 4 16,1 1-1-16,1-2 2 0,-1-1-3 15,5-8 0-15,0 1-2 0,1-6 1 16,2 0-3-16,0-2 1 0,0 2 3 15,1-1-4-15,0 1 2 0,-1 3-9 16,2-1-12-16,1 9-24 0,0-1-51 0,3 4-73 16</inkml:trace>
  <inkml:trace contextRef="#ctx0" brushRef="#br0" timeOffset="28005.43">25722 6876 367 0,'0'0'7'0,"0"0"1"16,0 0 2-16,0 0 1 0,0 0-3 16,0 0-4-16,0 0-4 0,58-79 0 15,-46 79-1-15,7-1-1 0,-2 1 1 0,3 1-2 16,-3 5 2-16,-2 3 0 0,-2 3-1 16,-1 2 2-16,0 2-2 0,-1 4 0 15,-1 0 2-15,1 1 0 16,-3 2 0-16,-3-8 2 0,-2 2-2 0,0-6 0 15,-3-5 0-15,2 0 0 0,-2-6 1 16,0 0 1-16,0 0 3 0,0 2 2 16,1-1 5-16,-1 0-2 0,0-1 1 15,0 0-2-15,0 0-1 0,0-12-2 16,0-6-2-16,0-6-1 0,0-4-2 0,2 2 1 16,5 1-2-16,1 0-2 0,3 3 3 15,0 2-2-15,1 2 2 0,-1 0 1 16,2 2-2-16,-1 3 0 0,-3 3 0 15,2 3-1-15,-4 1 2 0,2 1-1 16,1 1-1-16,-6 1-1 0,5 0 0 0,-3 3-1 16,7 0 0-16,1 0 1 15,2 0 0-15,0 9 1 0,1 2-2 16,-3 0 0-16,-2 6 0 0,0 3 1 16,-2 2-2-16,2 1 2 0,-4 4 0 0,0 0 0 15,-4 0 0-15,-1-1 2 0,-3 0-2 16,0-8 1-16,0-1 1 0,0-7 0 15,0-4-1-15,0 0 2 0,0-6-1 16,0 0 3-16,0 0 0 0,0 2 5 16,0-1 2-16,0-1-1 0,-1 0-4 15,-1 0-2-15,-1-12 1 0,2-8-3 16,-1-4 1-16,2-2-1 0,0 1-1 16,5-1 1-16,3 0 0 0,1 2 1 15,1 1-2-15,0 3 0 0,3 0 0 0,0 2 0 16,5 2 0-16,-1 0-2 0,3 2 2 15,0 1 0-15,-1 3-1 0,-3 2 0 16,-7 3 0-16,0 3 0 0,-4 0 0 16,0 0 0-16,5 2-2 0,-6 0-1 15,6 0 1-15,3 2-2 0,-2 7 2 0,1 2 2 16,-1 2-1-16,-3 2 1 0,2 2-1 16,-1 2 1-16,-2 0 1 0,5 4 0 15,-4 0 0-15,0 1-2 0,-1-1 2 16,-3 1-1-16,0-1 1 0,-2-7 0 15,-2 3-3-15,1-7-7 0,-1 0-20 16,0 7-21-16,0-8-29 0,2 6-36 16</inkml:trace>
  <inkml:trace contextRef="#ctx0" brushRef="#br0" timeOffset="28836.08">27354 6703 415 0,'0'0'34'0,"0"0"3"0,0 0-5 16,0 0-6-16,0 0-5 0,0 0-6 0,4-79-4 15,-8 68-4-15,-1 1-4 0,-1 0 0 16,0 3-3-16,-3-1 3 0,-5 1-3 15,0 1-1-15,1 0-1 0,-4 1 2 16,-1 2-1-16,-2 2 1 0,-6 1 0 16,1 0-1-16,1 1 1 0,-1 7-1 0,1 1-1 15,1 1 0-15,1 1-1 16,2 1 0-16,2 2 1 0,1 1-2 16,1 0 1-16,3 2 0 0,3 1 1 15,1-4-1-15,4 1 0 0,2-4-1 0,3 1 0 16,0 3 2-16,0-5-2 0,1 4 2 15,6-3 0-15,0-5 1 0,5 2 2 16,4-4 0-16,1-2 0 0,9-2 1 16,3 0-1-16,2-3-1 0,-1-7-1 15,0 0 0-15,1-4 0 0,-4-1 0 0,-1 0 0 16,-4 0 1-16,-2-1 0 0,-4 1 1 16,-4 5-1-16,-4-1 2 0,-3 5 0 15,-4 1 1-15,2 2-2 0,-3 3 0 16,0-1 0-16,0 1-2 0,0-1 0 15,0-1 0-15,0 0-3 0,0 1-1 16,0-1-1-16,0 2 1 0,0 0 1 16,-3 0 2-16,-4 8-1 0,-3 7 2 15,-3 6 0-15,3 2 0 0,-1 3 2 16,1 1-3-16,2 5 2 0,0 2-3 0,4 3 3 16,0 4-1-16,0 2 1 0,2 1-1 15,2-2 1-15,0 1 0 0,0-2 0 16,-1 3 3-16,1 1-3 0,-2 2 2 15,1 2-2-15,-1-3-4 0,1-3 3 16,-2-3-2-16,0-2 5 0,-3-3-4 0,0-3 4 16,-4-3-4-16,2-3 2 0,-3-2 0 15,0-6-1-15,-1-2 0 0,3-5 0 16,-3-2 0-16,-2-2 0 16,3-5 0-16,-6 0 1 0,-2-2-2 0,0-3 1 15,-6-9 0-15,1-6 0 0,2-7 1 16,0-5 1-16,1-5 0 0,1-6-3 15,2-6-5-15,4-3-7 0,5-3-1 16,3-3 4-16,6-1 0 0,0 0 9 16,8-1 1-16,5 3 6 0,4 4 8 15,-1 4 1-15,1 6 1 0,-2 6-3 16,-1 7-3-16,-5 10-6 0,1 4 2 16,-2 3-5-16,-2 3-1 0,5-1-3 15,3 4-6-15,3 5-24 0,6 0-67 0,2 0-136 16</inkml:trace>
  <inkml:trace contextRef="#ctx0" brushRef="#br0" timeOffset="30386.45">27920 6662 151 0,'0'0'47'15,"0"0"-1"-15,0 0-3 16,0 0 0-16,0 0-5 0,0 0-8 16,0 0-6-16,0 0-9 0,0 0-9 15,0 0-3-15,-29-20-3 0,29 18-3 0,0-2 2 16,0 0-1-16,8-3-1 0,6 2-4 15,5-2-7-15,5 3-18 0,2 1-17 16,-8 0-24-16,2 3-9 0,-7 0-7 16,2 0 1-16</inkml:trace>
  <inkml:trace contextRef="#ctx0" brushRef="#br0" timeOffset="30573.14">27912 6788 282 0,'0'0'7'0,"0"0"-4"0,0 0-3 16,0 0 0-16,0 0-3 0,114-43-5 0,-72 34-16 16,4 0-24-16,1 2-23 0,3-1-38 15</inkml:trace>
  <inkml:trace contextRef="#ctx0" brushRef="#br0" timeOffset="31060.91">28572 6571 265 0,'0'0'37'0,"0"0"-9"0,0 0-15 16,0 0-6-16,0 0-4 0,0 0-1 15,0 0-4-15,0 0 6 0,99-67-6 16,-72 59 5-16,1 0-1 0,4-2 2 16,1-2-3-16,3 0 1 0,3-1 1 15,3-3-2-15,-1 2-1 0,-2-2-1 0,-2 0 1 16,1-2-2-16,-7-1 2 16,-2-1-1-16,-7-3 0 0,-3-1-1 15,-7-1-2-15,-4 1-1 0,-5 0-1 0,-3 0-1 16,-6 1 2-16,-10 3 3 0,-5 2 1 15,-5 3 0-15,-2 2 1 0,-2 3 0 16,-1 4 0-16,1 3 0 0,3 3-3 16,2 0 3-16,2 8-4 0,4 3 1 15,2 8 0-15,4 4 0 0,0 6 1 0,3 6 1 16,2 4 0-16,1 4 0 0,6 0 1 16,1 3 1-16,0-1 0 0,7 1 1 15,3 0 5-15,2 1 0 16,2 1 1-16,2-1 2 0,3 0-3 0,0-1 1 15,2 0-3-15,2-3 1 0,0 0 0 0,-1-4-3 16,0-1 0-16,-3-6-1 16,-3-6-2-16,-5-9 1 0,-4-4 0 15,-1-3 0-15,-4-8 2 0,1 3-3 16,-2-2-6-16,2 2-10 0,-1-1-30 0,4 2-43 16,-1-4-79-16</inkml:trace>
  <inkml:trace contextRef="#ctx0" brushRef="#br0" timeOffset="31501.23">29417 6273 432 0,'0'0'15'0,"0"0"-3"0,0 0-3 15,0 0-4-15,0 0-3 0,0 0-5 16,0 0-2-16,0 0 0 0,0 0 3 16,0 0 0-16,35 27 2 0,-19 1-1 0,0 3 1 15,-1 0-1-15,0 4 0 0,1 1 5 16,-3 1-3-16,0 3 4 16,-2-3-4-16,0 1-1 0,0-3-1 15,-1-1-1-15,1-4 2 0,-2-4-1 0,-1-8 1 16,-2-3 0-16,-2-6 0 0,-3-4 1 15,2-1 3-15,-3-4 5 0,0 0 5 16,0 0 5-16,7 0-3 0,2-9-4 16,4-9-6-16,4-9-3 0,1-5-1 15,-1-6 3-15,2-5-4 0,0-4-3 0,2-6 2 16,0-1-4-16,-1-3 9 0,-1 3 3 16,-5 1 3-16,-1 6 2 0,-4 6-3 15,-3 7-4-15,-3 12-1 0,-2 9-5 16,2 9-3-16,-3 4-10 0,0-2-18 15,0 2-18-15,1 0-23 0,-1 0-22 16,5 3-23-16,-1 14-90 0</inkml:trace>
  <inkml:trace contextRef="#ctx0" brushRef="#br0" timeOffset="32256.09">30542 6386 301 0,'0'0'27'16,"0"0"-2"-16,0 0 0 0,0 0-6 16,0 0-5-16,0 0-5 0,0 0-6 0,-20-79-2 15,4 68 0-15,-3 4-1 0,-4 0 0 16,0 4 4-16,-2 2-4 0,-1 1 0 15,2 0 1-15,-1 0-1 0,2 4-1 16,3 4 1-16,-2-1-2 0,3 6 2 16,2 1-3-16,0 1 1 0,2 5 0 0,2 0-1 15,4 2 1-15,2 2 1 16,4-1-1-16,3 0 2 0,0-2 2 16,3-2-3-16,4-2 4 0,5-2-4 15,-1-4 1-15,6-4 4 0,3-2-2 0,6-5 0 16,3 0 0-16,4-10-3 0,3-4-3 15,0-1 4-15,-1-3-6 0,-3-2 6 16,-3 0 1-16,-3-1-1 0,-6 1 2 16,-4 2 0-16,-3 0 1 0,-6 4 4 15,0 0 4-15,-4 7 1 0,-1 2 3 0,2 0-2 16,-4 5-9-16,0-1-1 0,0 1-8 16,0-1-1-16,1 1-1 0,-1 0 1 15,0 10 3-15,-3 12 2 0,-4 7 0 16,3 7 1-16,1 3 4 0,0 7-4 15,2 2 3-15,-1 4-2 0,2 3-2 16,0 4-2-16,5 2 1 0,2 2 1 16,6 1 2-16,0 0-1 0,1-2 6 15,-1-2-3-15,-2 0-1 0,-3-1-2 16,-5-1-15-16,-3 1-3 0,0-4 2 0,-3-4 1 16,-5-4 12-16,0-7 2 0,-2-5-2 15,-4-5 1-15,-2-6-4 0,-6-4 5 16,-1-6-2-16,-4-3 3 0,0-7 0 15,-2-4 0-15,-1 0 1 0,1-9 1 16,-1-6 1-16,1-7-1 0,3-7 0 0,1-4 2 16,2-6 0-16,6-7 0 15,3-5 3-15,5-6-1 0,6-3 0 16,3-7-3-16,3-6-2 0,7-4 6 16,6-2 4-16,0 1 11 0,2 4 10 0,1 5-1 15,-1 9-3-15,-3 8-5 0,0 8-8 16,-2 9-7-16,-1 8-4 0,-4 4-5 15,1 8-8-15,-1 3-1 0,4 3-26 16,4 6-40-16,-1-2-91 0,5 5-85 16</inkml:trace>
  <inkml:trace contextRef="#ctx0" brushRef="#br0" timeOffset="34204.6599">630 15297 180 0,'0'0'32'0,"0"0"-4"0,0 0 3 16,0 0-4-16,0 0-1 0,0 0-4 16,0 0-2-16,0 0-2 0,0 0-5 15,-19-65 5-15,19 65-9 0,-1-2 3 0,1 2-6 16,0-1-7-16,-2-1-2 0,2 1-1 16,0 0 0-16,0 1 1 0,0 0 7 15,0 0-6-15,0 0 5 0,6 4-3 16,0 4-1-16,4 2 3 0,-1-2-1 15,-2-2 1-15,3 3-1 0,-1-3 1 16,4 0 1-16,0-4 3 0,7-2 3 16,9-3-3-16,6-9 3 0,11-8-3 15,9-7-4-15,19-7 2 0,18-7-9 16,17-6 4-16,14-6 1 0,5-3-2 0,-2-1 6 16,-13 6 0-16,-9 4-2 0,-20 9-1 15,-9 6-2-15,-14 8-1 16,-16 4 5-16,-12 8-2 0,-13 3 3 0,-11 6 5 15,-3 1 5-15,-6 2 7 0,0 0 2 16,0 0-3-16,2 0-5 0,0-1-9 0,-2 1-3 16,1 0 0-16,-1-2-2 0,0 2-1 15,2 0 2-15,-2 0-2 16,0 0 0-16,0 0 0 0,1 0-6 16,-1 0-1-16,3 0-3 0,3 5-13 0,1 10-31 15,6 8-57-15,-1 4-136 0</inkml:trace>
  <inkml:trace contextRef="#ctx0" brushRef="#br0" timeOffset="35797.44">756 16568 182 0,'0'0'2'0,"0"0"6"15,0 0 3-15,0 0 2 0,0 0 0 16,0 0-4-16,0 0-6 0,0 0-4 15,0 0 1-15,-10-23 0 0,10 23-2 0,0 0 2 16,0-3-3-16,0 3 2 16,0 0 1-16,0 0 0 0,0 0 3 15,11 5-3-15,-2 5-2 0,3 5 7 16,-1 1-4-16,1 0 3 0,-2 3-3 0,3 1-1 16,0-1 0-16,4-1-1 0,-1 2 0 15,6 1-1-15,-2 2 2 16,-1 0 0-16,4 1 0 0,0 0 0 0,-1-1 2 15,0-2-2-15,2-3-2 0,-1-1 2 16,9-6-1-16,6-4-2 0,5 0 0 0,9-7 5 16,-3-5 1-16,2-9 6 0,1-7 0 15,1-8 0-15,5-7 1 0,12-5-2 16,2-8 1-16,12-2-2 16,4-7-2-16,9-3-2 0,6-3 2 0,2 1 1 15,-2-1 5-15,-5 3 0 0,-14 5 0 16,-10 6-1-16,-13 9-6 0,-11 9 3 15,-12 8-7-15,-9 7 2 0,-6 5 1 16,-10 6-7-16,-3 1 5 0,-6 4-4 16,-4 1 3-16,0-2 0 0,0 2 0 15,2 0-1-15,-1 0-12 0,1 0-10 0,-1 0-34 16,5 6-59-16</inkml:trace>
  <inkml:trace contextRef="#ctx0" brushRef="#br0" timeOffset="37547.1199">875 17833 203 0,'0'0'2'0,"0"0"-4"0,0 0 2 16,0 0 2-16,0 0 0 16,0 0 3-16,0 0-4 0,0 0-3 15,0 0 2-15,-15-24-2 0,15 24 2 0,0 0 2 16,0 0-4-16,0 0 2 0,0 0 0 15,6 2-1-15,1 7-4 0,3 5 3 16,-7 4-3-16,6 3 3 0,-3 7 6 16,-2 5-8-16,7 3 4 0,-2 7 0 15,3 3-11-15,1-4 12 0,-3 1-2 0,1-4 1 16,-2-3 9-16,0-2-7 0,1-11 0 16,3-4 1-16,-3-6 1 0,6-12 4 15,4-1 0-15,12-20 2 16,20-13 0-16,10-13 0 0,16-15 0 0,9-5-3 15,0-5 7-15,1 2-5 0,-6 7 4 0,-9 7 1 16,-8 13-10-16,-6 9 2 16,-10 5-6-16,-10 10-2 0,-13 7 1 15,-8 9-6-15,-4 2-7 0,-5 10-22 16,4 2-43-16,-9 6-96 0</inkml:trace>
  <inkml:trace contextRef="#ctx0" brushRef="#br0" timeOffset="56314.97">5098 5120 45 0,'0'0'8'16,"0"0"-1"-16,0 0 3 0,0 0 4 0,0 0 3 15,0 0 7-15,0 0 3 16,0 0 8-16,0 0-1 0,0 0 0 0,-11-46-2 16,11 46-4-16,-3-1-5 15,3 1-2-15,0-2-5 0,0 1-4 0,0-1-5 16,0 1-5-16,0-1-6 0,0 1 1 15,0-1 1-15,0 2 2 0,0-2 0 16,3 1 1-16,3 1 0 0,8-2 1 16,8 2 3-16,-2 0-1 0,8 0 1 15,-1 5 0-15,2 0-3 0,0-1 1 0,0 0-2 16,-2 1 0-16,2 0 2 0,0-1-2 16,1 1 0-16,1 0 1 0,-1-1-1 15,5-1 3-15,-2-2-1 0,6-1-1 16,-1 2 3-16,2-2-2 0,1 0 2 15,-1 0-1-15,2 0-2 0,0 0 2 0,3 0-2 16,1-2 1-16,1 1-2 16,0-2 2-16,0-1-2 0,2 0 0 15,0 0 0-15,-1-1-1 0,2 2 0 16,-2-1 0-16,1-1 0 0,3 1 1 0,0-1 0 16,0 0 0-16,3 1 0 0,-4 0 1 15,1-1-2-15,3 2 0 0,-3-2 0 16,-3 2 1-16,3 0-1 0,-4 0 0 15,1 1 0-15,0 2-1 0,-4 0 1 16,4 0 0-16,-4 0 1 0,1 0 0 16,2 0-1-16,-3 2 0 0,-3 1 0 15,-2-1 0-15,2-1 1 0,-1 1 0 16,1-2 0-16,2 1 0 0,3-1 0 16,0 0 0-16,1 0-1 0,3 0 0 0,1 0 1 15,0 0-1-15,4 0 2 0,1 0 0 16,-1-3-2-16,5 0 0 0,1-2 0 15,0 1 0-15,0 0 0 0,2 1 1 16,-2-2-1-16,0 0 0 0,2 2 0 16,0 0-1-16,-1 0 1 0,1 0 0 0,4 0 0 15,-2 0 2-15,-1 0-1 0,2 0-1 16,-2 0 0-16,3 1 0 16,1-1 0-16,1 1 4 0,1-1-4 15,0-1 3-15,1 0-3 0,-4 1 0 0,0 0 2 16,-3 0-2-16,-1 1 0 0,-1 1 1 15,-2-1-1-15,1 2 1 0,-1-2 0 16,0 1 0-16,-2-1 0 0,2 1-1 16,-2 1 1-16,3 0 3 0,-1 0-3 15,2 0 0-15,1 0 0 0,7 0-2 0,-3 0 1 16,0 0 1-16,1 0-1 0,2 0 0 16,-2 1 1-16,-1-1 0 0,2 0-1 15,0 0 0-15,0 0 0 0,2 0 0 16,2 0 1-16,0 0 0 0,0-2-1 15,2-1 1-15,1-2 0 0,1 0-1 0,0 0 1 16,3 0 1-16,0-2-1 16,-1 3 2-16,2 0-1 0,0-1-1 15,-2-1 0-15,1 2-2 0,0-1 2 16,3 2 0-16,0 0 0 0,1 0-1 0,-1 0 1 16,6 0-1-16,-2-1 0 0,1 3 0 15,1 1-1-15,4 0 2 0,3 0-1 16,3-2 2-16,2 2-2 0,1 0 0 15,4-1 0-15,0 1 0 0,4 0 0 16,1 0 0-16,3 0 0 0,1 0 0 0,1 0 1 16,6 0-2-16,3 0 1 15,0 0 1-15,2 0-1 0,3 1 1 16,2 2-1-16,1-1-1 0,2 1 1 16,1 1-1-16,1-3 1 0,0 2 0 0,0-2 0 15,2 1 0-15,-1-1 0 0,1-1 0 16,-1 0-2-16,-3 0 2 0,-3 0 0 15,-4-4 0-15,-5 0 0 0,-5-3-1 16,-5 1 2-16,-10 0 1 0,-8-2 1 16,-13 1-1-16,-7 1 1 0,-10 0-1 0,-9 1-1 15,-5 1 0-15,-10 0-3 0,-13 3-4 16,-6 1-13-16,-9 0-29 0,-8 0-37 16,-6 0-41-16,-13 3-109 0</inkml:trace>
  <inkml:trace contextRef="#ctx0" brushRef="#br0" timeOffset="57673.2199">2442 6411 268 0,'0'0'9'0,"0"0"-8"0,0 0-4 16,0 0-3-16,0 0 1 0,0 0-1 15,0 0 3-15,0 0 5 0,0 0 2 0,13-12 1 16,6 9 0-16,7 0-2 0,3 2 0 16,0 1-3-16,4 0 3 0,5 0-3 15,2 0 0-15,5 0 5 0,1 0-5 16,5 0 3-16,4 3 1 0,1-2-1 15,6 1 2-15,-1-1 0 0,4 1 0 16,0-1-1-16,2 3-2 0,3-3-1 16,1 2-3-16,0-2 4 0,3 1 0 15,0-1-2-15,0-1 0 0,1 0 0 16,-3 0 0-16,3 0 2 0,-4 0 3 0,0 0-1 16,-3-1 2-16,4-2 1 15,-2 0-1-15,2 0 0 0,0 0-3 0,2 0-1 16,0 0 1-16,2 1-1 0,-2-1-2 15,1 2 1-15,-1-2-1 0,0-1 0 16,-2 1 0-16,2 1 2 0,1-1 0 16,-1 1-1-16,2 1 2 0,-2-1-1 15,3-1 2-15,-2 1-1 0,2 2 0 16,1 0-1-16,1 0 0 0,1 0 0 16,1 0 2-16,0 0-3 0,1 0 1 0,-1 2-1 15,2-1 2-15,-2 3-1 0,-2-1 1 16,4 0 1-16,-1 1-1 0,0 2-1 15,-2-1 1-15,4 1-1 0,-2 0 0 16,-2-1 3-16,4 0-4 0,-2 2 0 16,1-1 2-16,2 0-1 0,0 0-1 0,2 0 0 15,-3-2 0-15,3 1 0 0,1 0 2 16,1-3 0-16,1 1-1 16,4 1 0-16,0-3-1 0,0 1 1 0,3-1 1 15,0 1-1-15,4-2 2 0,0 0-1 16,2 0 1-16,1 0-1 0,0 0 1 15,2 0-2-15,2 0-1 0,3 0 1 16,-2 0-1-16,2 0-1 0,-1-2 1 16,0 1 0-16,-1-1-2 0,-4 1 2 15,2-1-1-15,-3-1 2 0,-4 1-1 0,1-2 0 16,-2 1-1-16,-4 0 1 0,-2 0 0 16,-2 0 0-16,-4 0 0 0,-5-2 2 15,-5 2-1-15,-4 0 2 0,-6-1-2 16,-8 1 4-16,-1 0 1 0,-9-1 3 15,-6 1 3-15,-8 0-1 0,-10 1-1 16,-6-1-1-16,-8 1 1 0,-4 0 1 16,-1 1 3-16,-3-2 2 0,2 1 1 15,-4 1 1-15,6-1-2 0,-7 2-4 16,0-1-5-16,0 1-1 0,1-2-3 0,-1 1-1 16,2-6 1-16,-1 2-2 0,-1 0 2 15,2 0-3-15,-2 5 0 0,0-1 0 16,0 1 0-16,0-2-1 0,0 1 1 15,0-1-1-15,0 1-2 0,0 0 1 16,0-1-1-16,0 0 0 0,0 1 1 16,0-1-2-16,0 1 3 0,1 1-4 15,-1-2-2-15,8 2-15 0,3 5-31 16,1 4-109-16,1 5-131 0</inkml:trace>
  <inkml:trace contextRef="#ctx0" brushRef="#br0" timeOffset="59818.74">20492 12407 175 0,'0'0'32'0,"0"0"-7"0,0 0-2 16,0 0-3-16,0 0-1 0,0 0 0 15,0 0-1-15,0 0 1 0,0 0-5 16,0 0-5-16,-13-44-6 0,11 41-1 0,2 3-4 16,-1-1 0-16,1 1 1 15,0 0-1-15,-2-2 1 0,2 2-2 16,-1-2 2-16,1 2-2 0,0 0 0 16,-1 0 2-16,1 0 0 0,0 0 0 0,0 0 0 15,0 4 0-15,0 6-1 0,0 1 2 16,2 6 0-16,3 0-1 0,-2 1 2 15,3 4-2-15,-2 3 1 0,1-3 5 16,-2 3-4-16,2-1 4 0,-4-1-4 16,2-5-1-16,-3 0 2 0,2-6-2 0,-2 0 0 15,0 2-2-15,0-8 2 0,0 5-4 16,0-5 0-16,0-1-4 16,0 0-5-16,0-5-21 0,0 0-29 15,0 0-62-15</inkml:trace>
  <inkml:trace contextRef="#ctx0" brushRef="#br0" timeOffset="60294.86">20876 11668 103 0,'0'0'35'0,"0"0"-3"15,-12-99-7-15,4 81-6 0,-2 4-7 16,3 9-5-16,-5 5-5 0,-4 0 1 15,-1 13-3-15,-2 10 1 0,1 9 1 16,4 4 1-16,2 8 0 0,1 3 2 16,4 5 2-16,0 1 0 0,3 3 1 15,2 5 0-15,2 2-1 0,0 4-1 16,3 5 0-16,4 0 0 0,5 0 0 16,-2-1 0-16,3-4-1 0,0-3 4 0,-1-3-5 15,0-4 2-15,-3 1-4 0,0-2-1 16,-2-1-1-16,-1 0-1 0,-3-3 0 15,0-2-1-15,-3-5 1 0,0-8-2 16,0-5 1-16,0-4 2 0,-5-11 0 16,1-2 1-16,1-5-1 0,-4-2-2 15,3-1-3-15,1-4-9 0,0 1-22 0,-3-4-29 16,-3-8-53-16</inkml:trace>
  <inkml:trace contextRef="#ctx0" brushRef="#br0" timeOffset="60431.65">20589 12468 307 0,'0'0'-4'0,"0"0"0"0,0 0-6 0,107-27-10 16,-62 27-11-16,10 0-27 0,7 1-29 16</inkml:trace>
  <inkml:trace contextRef="#ctx0" brushRef="#br0" timeOffset="60840.8">21477 12198 324 0,'0'0'31'16,"0"0"-11"-16,0 0-5 0,0 0-7 15,0 0-9-15,0 0-5 0,0 0-1 16,0 0 4-16,0 0 2 15,0 0 0-15,-28 63 0 0,28-34-1 0,9-3 1 16,-2 0 1-16,3-3 1 0,5-5 1 0,-1-1 0 16,6-5 1-16,3-5 0 0,2-2 0 15,6-5 0-15,2 0 1 16,0-3-3-16,0-8 1 0,-3-1-2 16,-2-4 0-16,-5-4 0 0,-3 0 0 0,-1-3-1 15,-7 2 2-15,-3 4 0 0,-3 2 4 16,-3 4 3-16,-3 7 2 0,2-1-2 15,-2 5-5-15,0-1-7 0,0 1-3 16,0 12 0-16,-4 12 3 0,-5 14 4 16,-1 8 1-16,-4 10 1 0,-1 8 5 15,-4 7 0-15,-1 5-3 0,-3 3 0 0,-3 0-5 16,1-2 1-16,5-5-3 16,1-8 3-16,5-10-2 0,5-7 0 15,6-8-4-15,3-8-17 0,9-8-22 0,10-10-45 16,7-9-114-16</inkml:trace>
  <inkml:trace contextRef="#ctx0" brushRef="#br0" timeOffset="61634.17">22143 12407 335 0,'0'0'41'15,"0"0"-13"-15,0 0-13 0,0 0-13 16,0 0-7-16,0 0-1 0,0 0 0 15,0 0 2-15,0 0 3 0,-40 8 0 0,28 13 0 16,5 2 0-16,0 3 1 16,2 1 1-16,2 0 0 0,2 3 1 15,-2-1 0-15,3-1-5 0,0-3 3 16,0 0-1-16,3-3 1 0,0-6 0 0,0-1 0 16,0-6 0-16,0 0 1 0,0 1 0 15,-2-8 3-15,2 3 3 0,1-5 2 16,8 0 2-16,2-3 1 0,6-8-3 15,-3-2-2-15,0-7-1 0,-1-1-3 16,-2-2-1-16,-4-3-1 0,-2-1-3 16,-3-2-5-16,-5-3-9 0,0 0-7 15,-7 1-6-15,-6 0 3 0,-3 3 9 16,-1 6 7-16,-3 2 9 0,2 5-1 16,4 6 4-16,-1 1-1 0,5 5 0 0,4 2 1 15,2-1-1-15,4 2-1 0,-1 0-2 16,1 0-3-16,-2 0 2 0,1 0-2 15,-1 0 3-15,2 2 1 0,3 5 2 16,10-1-2-16,9 2 2 0,7-6 1 16,4-2-2-16,2 0 1 0,1-2-1 0,0-4 0 15,-4 0 2-15,-5-3-2 0,-2 0 1 16,-3-2-2-16,-5 0 3 16,-6 4 1-16,0-2 3 0,-4 2 2 15,-4 5 3-15,0-1-2 0,-3 3 0 0,0-2-3 16,0 2-6-16,1 0-4 0,0 0 0 15,1 0-1-15,-1 0 4 0,1 12 0 16,1 8 0-16,0 4 2 0,-2 2-2 16,1 0 1-16,-1 0 0 0,2 1-1 15,2 0 4-15,0-1-2 0,1 0 1 0,0-2 1 16,1-1-4-16,0-8 3 0,-1-1-2 16,-2-7 1-16,2 1 0 0,-2-1 0 15,-1-3 6-15,0-1 2 0,3-3 6 16,5 0 0-16,7-3-5 0,5-8-2 15,2-6-5-15,0-2-2 0,0-5-3 0,-2-1 2 16,0-3-3-16,-1 1 3 16,-2 2 0-16,-2-2 0 0,-1 5 0 15,-4 1 0-15,-4 6 0 0,-1 2 0 16,-2 6 0-16,-4 3 1 0,1 2-1 0,-3 2-1 16,0 0-4-16,0 0-2 0,0 0 2 15,0 0 1-15,0 13 3 0,-2 8 0 16,-4 8 1-16,0 3 0 15,-1 3 4-15,5 1-4 0,2 3 0 0,1-1-6 16,10-1-17-16,7 3-24 0,5-4-44 16,6-2-114-16</inkml:trace>
  <inkml:trace contextRef="#ctx0" brushRef="#br0" timeOffset="62296.87">23795 12380 233 0,'0'0'12'0,"0"0"-2"0,0 0 0 16,0 0-3-16,0 0-2 0,-83-18-3 15,60 25-2-15,4 7 0 0,-1 1 1 16,3 2 1-16,4 1 2 0,1 0-1 15,1 0 1-15,5-4 2 0,1 1-3 16,4-4 2-16,-1 1-2 0,2 0 1 16,0-1 4-16,0-1 1 0,3-2 6 15,3-1 4-15,2-2 6 0,7 0 1 0,1-5-1 16,9 0-4-16,1-11-10 0,3-3-8 16,0-2 1-16,0-3-6 0,-2 0 3 15,-2-1 1-15,-2 1 0 16,-1-1-1-16,-4-2 1 0,0 3-1 0,-1 1-1 15,-5 5 1-15,-4 1-1 0,-1 5-1 0,-4 4 1 16,0-1-3-16,-3 4-1 16,0 0-1-16,0 0-2 0,3 0 2 15,0 2 4-15,2 8 1 0,-3 7-2 16,0 3 2-16,-1 6-1 0,1-2 0 0,-2 0 2 16,0-1 2-16,1-1-2 15,1-6 3-15,3 0-3 0,0-3-2 16,-1-4 2-16,3 4 0 0,-2-6 0 15,3-4 2-15,1 2 1 0,0-5-2 0,6 0 1 16,2-7-1-16,3-5 0 0,-1-3-6 16,1-3 4-16,0-2-3 0,-3 0 4 15,4 2-1-15,-5 0 0 0,2 0 0 16,-1 3-1-16,0-1 1 0,-5 6 1 16,-1 2-1-16,-5 2-1 0,-4 3 1 0,3 1-1 15,-5 2-2-15,0 0-1 0,0 0 0 16,4 0 2-16,2 0-1 0,0 10 3 15,1 3-2-15,-1 4 2 0,2 6 0 16,-2-1 0-16,-3 4 2 0,1 2-4 16,1-1-3-16,2 0-13 0,4-2-15 0,3-4-13 15,4-4-19-15,3-5-14 16,2-5-12-16,3-4-15 0</inkml:trace>
  <inkml:trace contextRef="#ctx0" brushRef="#br0" timeOffset="62713.56">24661 12451 99 0,'0'0'26'0,"0"0"-3"15,0 0-6-15,0 0-6 0,0 0-4 0,0 0-3 16,0 0-4-16,0 0-1 0,0 0-3 16,4-14 3-16,-2 13-1 0,-2 1 3 15,1 0-1-15,1 0 1 0,3 0 1 16,0 0 2-16,6 1 2 0,-2 3 3 15,1-1 4-15,0 0 5 0,0-2 2 16,1 1 1-16,1-2-2 0,5 0 0 16,-2-2-4-16,4-4-2 0,0-3-3 15,-3 0-1-15,-2-3-1 0,-2 0-1 16,1-3-1-16,-3 1-2 0,-3 2 0 0,0-2-1 16,-2 5 0-16,-4-5-1 0,-1-4-2 15,0 3 0-15,-1-1-6 0,-11 4 0 16,-1 5-3-16,-4 3 1 0,-6 0 0 15,-2 4 1-15,-1 5 3 0,0 7-1 16,0 3 3-16,0 2 1 0,3 3-2 16,-2 1 3-16,2 0 0 0,4 1 0 15,3-1 1-15,5 1 1 0,4-7-2 16,4 4 2-16,3 1 5 0,4 1 1 16,15 6 5-16,8-4-2 0,11-2-4 0,11-1-4 15,3-5-14-15,9 0-43 0,7-5-149 16</inkml:trace>
  <inkml:trace contextRef="#ctx0" brushRef="#br0" timeOffset="63782.52">26149 12389 67 0,'0'0'13'16,"0"0"6"-16,0 0 4 0,0 0 0 15,-81-56-3-15,58 55-8 0,-5 1-5 16,-2 0-3-16,-6 10 0 0,-5 3-2 0,1 6 0 16,-2 4 3-16,-1 1-3 0,1 2 2 15,1 4-2-15,2 0 2 0,6 1-1 16,5 0 0-16,8-2 0 0,4-3-1 15,7-7-1-15,5-9 1 0,3 1 3 16,1-5 5-16,0 3 15 0,8-1 16 16,11-8 3-16,7-2 0 0,12-13-16 15,4-8-14-15,7-8-7 0,2-6-9 16,2-6 5-16,-1-7-6 0,-3-3 3 16,-3-6 4-16,-6-3-3 0,-7-4 0 0,-6 1-1 15,-5 1 1-15,-6 5-3 0,-3 6 1 16,-4 3-1-16,-4 7-2 0,-2 6 2 15,-1 10 0-15,-1 12 3 0,-1 10 0 16,0 5-3-16,0-2-4 0,0 2-1 16,0 0 0-16,-7 7 4 0,-6 13 4 0,-6 12-1 15,1 9 1-15,0 8-1 0,-2 7 0 16,2 6 0-16,0 5 0 16,6 1 0-16,2-3-3 0,9-3 4 15,1-3 2-15,11-8-1 0,4-5 1 0,5-7-2 16,0-6 0-16,2-8 4 0,1-5-3 15,0-8 4-15,0-6 2 0,2-6-3 16,-1 0 2-16,2-10-2 0,2-5 0 16,-1-5-1-16,2-3-4 0,-1-5 5 15,-1-1-5-15,-1-1 4 0,-3 1 2 0,-3 2-2 16,-5 1-1-16,-1 3 2 0,-5 6-1 16,-3 1-2-16,-2 6 1 0,-2 4 0 15,-1 2-2-15,-1 4-1 0,0-1-4 16,0 1-1-16,0-2-2 0,2 2 1 15,-2-2 1-15,0 2 3 0,-6 8 1 0,-3 7 0 16,-2 5 0-16,0 1 0 16,3 1 0-16,0 1 0 0,0 2 3 15,4-1-3-15,2 2 3 0,2 0-2 16,0-2-1-16,0-3 1 0,3-6 0 0,3 1 0 16,1-4 1-16,-1-3-1 0,4 2 1 15,4-4 1-15,1-2 0 0,8-1 2 16,3-4-1-16,4 0-1 15,1-4 0-15,2-7 0 0,-1-3-2 0,-2-3 1 16,-3-1 1-16,-3-2-2 0,-3-4-5 16,-3 0 5-16,-7-2-7 0,-3-1 1 15,-7 0-3-15,-1 1-4 0,-7-1 2 16,-6 2-1-16,-6 3 4 0,-3 2 0 16,-1 5 4-16,-4 4 1 0,-2 4 0 0,-3 3 0 15,0 4 1-15,0 0-2 0,2 5-2 16,4 4-8-16,4 0-4 0,9 0-10 15,3 2-3-15,6-4-2 0,4 4 3 16,0 3 2-16,13-2 3 0,7 3 2 16,8-6-5-16,6-1-2 0,5-4 0 0,3-2-4 15,3-2 4-15,0 0 16 0</inkml:trace>
  <inkml:trace contextRef="#ctx0" brushRef="#br0" timeOffset="63993.3">26935 12348 6 0,'0'0'24'0,"0"0"6"0,0 0 2 0,0 0 0 16,0 0-1-16,0 0-2 15,76-80-1-15,-73 75-3 0,-2 0-4 0,1 2-7 16,-1-1-6-16,2 1-7 0,-3 3-3 16,0-2-2-16,0 2 1 0,2 0 2 15,3 8 1-15,-2 6 0 0,3 5 0 0,-3 2 2 16,1 3 0-16,-2-1 1 0,1 2 0 16,-3-2 0-16,0 1-1 0,0-1-1 15,0 1 3-15,0-1-3 0,0-6 1 16,0 1-1-16,1-2-3 0,0-5-2 15,1 1-14-15,3-4-32 0,-2-5-86 0</inkml:trace>
  <inkml:trace contextRef="#ctx0" brushRef="#br0" timeOffset="64119.15">27093 12017 141 0,'0'0'-13'0,"0"0"-7"0,0 0-6 16,0 0-40-16</inkml:trace>
  <inkml:trace contextRef="#ctx0" brushRef="#br0" timeOffset="65041.87">27404 12368 186 0,'0'0'6'0,"0"0"-5"0,0 0-4 0,0 0 3 15,0 0 3-15,0 0-1 0,0 0 2 16,7 77 0-16,-2-50 2 0,-4-1-1 16,2 0 0-16,-1-6 1 15,-1-2-4-15,2-7 4 0,-3-5-2 0,1 0 3 16,-1-6 7-16,0 0 12 0,0 0 20 15,2 1-2-15,-2-1-4 0,7 0-13 16,6-3-18-16,4-11-6 0,6-5-3 16,-1-4 0-16,0-1-2 0,-2-2 2 15,0 0 0-15,-1 2 0 0,0 0-1 0,-2 1 0 16,-1 3 1-16,-3 3 0 0,-3 6 0 16,0 0 0-16,-5 5-1 0,-2 3 0 15,0-1 0-15,-3 4-3 0,0-1-1 16,0 1-2-16,1 0 1 0,-1 0 3 15,2 1 1-15,2 12 2 0,0 3 0 0,5 6-2 16,-2-1 2-16,5-3 2 16,3 0-1-16,3-1 1 0,7-3 0 15,3 0 1-15,6-4 0 0,5 1 0 16,3-5 1-16,1-2 0 0,0 0-2 0,-1-4 2 16,-4 0 0-16,-3-7 1 0,-3 0 1 15,-3-3-1-15,-4 0 1 16,1-2 0-16,-1-2-1 0,-2-1 2 0,-3 0-1 15,1-2 0-15,-5 2 0 0,-2 0-3 16,-5 3 0-16,-2 0 0 0,-2 2-1 16,-3 6 0-16,-1-7-2 0,-1 4-2 15,-6-4 1-15,-9 0-2 0,-5 7 1 16,-8 4 1-16,-2 0 0 0,-2 1 0 16,0 7 0-16,2 1 1 0,4 0-1 0,3 0-1 15,7-1 1-15,3-2-1 0,5-1-1 16,3-2-3-16,2-1 3 0,3-2 1 15,0 5 2-15,0 0 0 0,3 2 1 16,11 1 1-16,4-7 0 0,6 1-2 16,2-2 2-16,0-3-1 0,0-5 1 0,-1-1-1 15,-3-1-1-15,-2 0 1 0,-4 1 0 16,-3 1-1-16,-6 4 2 0,0 0-1 16,-1 2 2-16,-3-1-3 15,1 1-3-15,-4 2-1 0,0 0-3 0,1 0 3 16,1 4 2-16,-2 11 1 0,0 8 1 15,-2 4 0-15,-5 9-1 0,-1 3 2 16,-1 6 1-16,2 2-2 0,1 4 3 16,0 5-4-16,2 4-1 0,2 3 2 15,2 1-2-15,0 3 1 0,0-2 0 0,3-2 1 16,2-6 3-16,-3-4-2 0,-2-4 2 16,0-8-3-16,-10-6-3 0,-7-6 3 15,-6-7 0-15,-8-5 3 0,-3-6 2 16,-8-7 0-16,-3-4 1 0,-5-4-2 15,-1-10 2-15,-1-8 1 0,7-6 0 16,5-8-1-16,9-6-5 0,12-6 1 16,11-5-5-16,8-3-1 0,21-2-6 15,18 2-15-15,16 1-43 0,15 5-70 16,9 3-95-16</inkml:trace>
  <inkml:trace contextRef="#ctx0" brushRef="#br0" timeOffset="65659.89">29391 11701 299 0,'0'0'27'0,"0"0"-8"16,0 0-6-16,0 0-6 0,0 0-4 16,0 0-3-16,0 0 0 0,-80-75 0 15,53 75-1-15,-2 7 1 0,0 8-2 0,-1 4 2 16,-1 3 0-16,0 6-1 0,0 2 1 16,2 3-1-16,3 5 3 0,3 2-1 15,6 0 0-15,4 3-1 0,4 1-1 16,6-3 1-16,3-1 0 0,0-1-1 15,6-4 1-15,5-2 0 0,3-3 1 0,1-5 3 16,1-3 0-16,5-7 3 0,-2-3 4 16,4-4 3-16,1-7 3 15,4-1 2-15,0-5-2 0,3-8-4 16,1-5 2-16,-2-7-4 0,0-4 0 0,1-3-3 16,-4-3-1-16,-3-1-3 15,-4-2 1-15,-5-1-2 0,-4-1 0 16,-5-1-3-16,-6 0-3 0,0 2 0 15,-8 2-2-15,-3 7 2 0,-2 4-2 0,-2 7-2 16,-2 5-5-16,-3 4-9 0,-1 9-11 16,-2 1-16-16,-3 6-15 0,-1 9-14 15,1 2-14-15,4 5-48 0</inkml:trace>
  <inkml:trace contextRef="#ctx0" brushRef="#br0" timeOffset="66044.12">29770 11786 278 0,'0'0'36'0,"0"0"-7"16,0 0-9-16,0 0-11 15,0 0-10-15,0 0-4 0,0 0 2 0,0 0-2 16,0 0 5-16,0 0 0 0,-20 43 2 15,17-10 1-15,1 3-2 0,1 3 0 16,-1 0-1-16,1-1 1 0,-1-1-1 16,1-4 0-16,1-3 1 0,0-7 0 15,0-5 2-15,0-5 0 0,0-8 7 0,0 1 17 16,0-6 18-16,0 0 3 0,0 0-7 16,7-10-13-16,5-10-19 0,5-7-3 15,1-6 0-15,-1-4-2 0,-2-1-1 16,0-1 0-16,-3-2-6 0,1 1 3 15,-1 6-3-15,-4 2 1 0,-1 10 0 0,-1 5-2 16,-3 8-5-16,-2 5-11 16,2 1-9-16,0 3-12 0,5 5-10 15,1 6-14-15,2 9-16 0,1 3-21 16,-1 3-35-16</inkml:trace>
  <inkml:trace contextRef="#ctx0" brushRef="#br0" timeOffset="66676.05">30215 11944 118 0,'0'0'30'16,"0"0"-4"-16,0 0-8 0,0 0-8 0,0 0-1 15,0 0-6-15,0 0-1 0,0 0 0 16,0 0-2-16,0 0-2 0,15-12 1 15,-15 12 1-15,1 0 1 0,-1 0 4 16,4 0 3-16,-1 2 7 0,5 4 5 16,-1 0 7-16,1-2 2 0,1 1 3 0,1-3 3 15,6-2-7-15,0 0-4 16,4 0-7-16,0-5-8 0,0-3-3 0,0-1-2 16,-1-1-2-16,1-3-1 15,-3-1 1-15,-1-1-2 0,-2 0-2 0,-5 3 3 16,-3 0-5-16,-3 3 4 0,-3-1-4 15,0-4 0-15,-6 4-3 0,-3 0 0 16,-6 5 2-16,-6 5 0 0,-2 0 1 16,-9 5 2-16,3 4-1 0,0 3 2 15,3 5 5-15,0 1-5 0,3 5 3 0,1 1-2 16,2 2-2-16,4 3 0 0,1 0 1 16,3 3 0-16,2 1 1 0,6 2 1 15,2-2-2-15,2 0 2 0,3-1-1 16,7-1 1-16,2-5 1 0,2-5 1 15,3-3 1-15,5-5 3 0,0-6 0 0,4-6-2 16,3-1 1-16,1-6-1 0,4-6 0 16,0-6-2-16,2-5-1 15,0-3-1-15,-2-1 4 0,0-3-3 16,-3 1 2-16,-1 0 2 0,-3 0-5 0,-2 5 1 16,-3 1-1-16,-3 3-2 0,-6 7 1 15,0 2-1-15,-8 7 0 0,-2 0-1 16,2 3-1-16,-2 1-2 0,4 5 2 15,1 8 1-15,1 7-2 0,-3 6 2 16,-2 6 1-16,0 1 1 0,-2 3-1 16,-1 4 0-16,1-2 0 0,1 0-1 15,3-3-4-15,1-5-7 0,6-3-23 16,4-5-35-16,5-9-89 0</inkml:trace>
  <inkml:trace contextRef="#ctx0" brushRef="#br0" timeOffset="67105.37">31183 11421 365 0,'0'0'29'0,"0"0"-23"15,0 0-10-15,0 0-6 0,0 0 4 16,0 0 4-16,2 80 3 0,-2-33 0 15,0 8 2-15,-6 3 3 0,0 0-1 16,-3 3 4-16,2 2-5 0,-3-1 1 16,1-3-3-16,2 0-2 0,-1-4 5 15,-2-2-1-15,3-5 2 0,1-6-1 0,0-6 1 16,3-13 0-16,-1-8-1 0,4-9 1 16,0-6 4-16,-1 0 4 0,1 0 10 15,0 2 8-15,0-1-4 0,0-1-6 16,14-3-11-16,8-8-8 0,4-7-3 15,5-1 1-15,0-3-2 0,4 2 6 16,-3 2-2-16,-2 1 1 0,-4 5-1 0,-6 5-5 16,-9 2 0-16,1 5-1 15,0 0 0-15,5 6-2 0,4 7 2 16,-4 3-1-16,-2 5 0 0,0 2-3 0,-3 1 0 16,1 2-2-16,-4 0-3 0,-1-1-7 15,1-2-8-15,-3 1-16 0,0-9-13 16,-2 0-10-16,2-3-13 0,-3-4-4 15,7 0-12-15</inkml:trace>
  <inkml:trace contextRef="#ctx0" brushRef="#br0" timeOffset="68311.32">31689 12072 123 0,'0'0'29'0,"0"0"-2"16,0 0-6-16,0 0-3 0,0 0-9 15,0 0-2-15,0 0-2 0,0 0 0 16,0 0 4-16,32-20 2 0,-22 20 3 16,6 3 2-16,-9 2 4 0,9 1 3 0,-3 0 0 15,-3-3 1-15,7 1-1 0,-6-1-1 16,3-3-5-16,5 0-1 0,-1 0-6 16,7 0 5-16,-3-7-10 0,1-1 6 15,-3-2-9-15,-1-3 0 0,-2 1 1 16,-3-1-3-16,-5 2 1 0,-3-1 0 15,-1 5-1-15,-2-4 0 0,-2 0-2 16,-1 1-3-16,0 0-3 0,-3 3-2 16,-3-1 0-16,-4 6 0 0,-10 1 1 15,-2 1-3-15,-5 6 6 0,-2 6-4 0,3 3 9 16,-2 2 1-16,1 1-2 0,1 2 2 16,1 0-2-16,6 3 0 0,2-1 1 15,5 1 0-15,4 1 1 0,5-1 0 16,3 0 0-16,0-2 1 0,7 1-1 15,8-4 1-15,1 0 0 0,4-3-1 16,6-1 5-16,3-2-4 0,4-3 1 16,3-1 7-16,3-2-7 0,4-3 5 0,1-3 1 15,1 0-6-15,0 0 6 16,1-6-5-16,0-2-2 0,3-2 0 0,1-4-1 16,-3-1 0-16,0-3 2 0,-3-2 0 15,-6 0 5-15,-6-1-4 0,-6-2 5 16,-5 0-6-16,-6 2-1 0,-5 0 7 15,-3 4-8-15,-5 2 7 0,-1 6-8 16,-1 3-1-16,0-4-2 0,0 6-7 16,-1-1 7-16,-9-1-7 0,-3 6 10 15,-9 0 0-15,-10 2-6 0,-1 7 7 16,-3 2-6-16,-1 0 4 0,6 3 4 16,2 0-2-16,6-2 1 0,8-3 0 0,2 1-1 15,7-5-1-15,3-2 1 0,0 2 1 16,3 0 1-16,0-1 1 0,8 2 2 15,9-1 0-15,2-5 0 0,10 0 0 16,0-3-2-16,1-7-3 0,1-2 9 16,-1 0-10-16,-4 0 9 0,-3 0-8 0,-4 1 0 15,-6 2 0-15,-6 5-1 0,0-1 0 16,-2 3-2-16,-1 0 6 0,2 0-8 16,-6 2 6-16,3 0-5 0,1 2 1 15,2 4 0-15,0 6 1 0,0 3 1 16,-1 2 0-16,1 4 1 0,0 0 0 15,3-1 0-15,2-1 0 0,1 0 0 16,3-3 2-16,1-2 0 0,4-1-2 16,2-5 3-16,4-3-3 0,0-2 0 15,2-3 2-15,1 0-2 0,1-3 0 0,2-5 0 16,-3-2-2-16,0-4 4 0,-5 1-2 16,0-3 0-16,-4 0 3 0,-3 0-2 15,-7 4 0-15,-2 0 1 0,-4 3 0 16,-3-2-1-16,2 3-1 0,-3-5-1 15,0-2-1-15,-4 3 0 0,-6-5-1 16,-4 7-1-16,-3 2-1 0,-4 2 1 0,-1 5 1 16,-6-1 1-16,-4 2 1 15,-1 0 2-15,-1 4 1 0,-2 6-2 16,1 1 1-16,3 5 1 0,2 2-2 0,5 3 0 16,6 3 0-16,5 1-1 0,7 0-1 15,2 2 2-15,4-5 0 0,1-1 1 16,4-2 0-16,6-6 2 0,8-3 1 15,2-6 1-15,3-4-2 0,7-3-1 16,7-11-1-16,3-7-2 0,2-5 1 16,0-6-1-16,3-6 1 0,-3-2-1 15,-1-6 1-15,-1-4-2 0,-4-5 2 16,-1-5-3-16,-4-6-3 0,-2-4 3 16,-3-4 1-16,-3-2 2 0,-7 2 1 0,-1 5 0 15,-8 12-2-15,-4 10-1 0,-2 16 3 16,-1 9-1-16,0 11-5 0,-6 8 1 15,-7 3-3-15,-5 17 3 0,-10 15 4 16,-1 18-4-16,0 15 0 0,-1 14 2 16,0 10 0-16,-1 7 5 0,4 1 1 0,5-1-1 15,2 1-3-15,7-3 0 0,3-3-3 16,5-3-1-16,2-6-43 16,2-6-78-16,0-9-98 0</inkml:trace>
  <inkml:trace contextRef="#ctx0" brushRef="#br0" timeOffset="69283.6">19549 13776 248 0,'0'0'17'16,"0"0"-11"-16,0 0-9 0,0 0-1 16,0 0 0-16,0 0 2 0,0 0 4 15,-16 107-1-15,12-59 2 0,1 4-2 0,1 2-1 16,2 0 0-16,0-1 0 0,2 0 2 16,4-3-1-16,0-4-1 0,1-7 3 15,1-7-1-15,3-8 2 0,0-4 3 16,2-8 4-16,6-6 6 0,1-6 5 15,6 0 1-15,3-7-2 0,4-9-3 16,1-5-4-16,0-3-5 0,-2-5-4 16,0-2 0-16,-3-2-2 0,-2 1-1 15,-2 2 2-15,-5 3-3 0,-4 2 1 16,-3 7 2-16,-6 4-2 0,-2 7-1 0,-4 2 0 16,2 2-3-16,-3 3-2 0,0-1-3 15,0 1-6-15,2 0 2 0,-1 0 3 16,2 11 3-16,4 8 4 0,-1 9 0 15,1 2 0-15,2 3 1 0,2 2-2 16,4 1 2-16,5-1 0 0,4-1 0 16,5-4 2-16,2-4 0 0,3-5 0 15,4-4 1-15,1-5 0 0,6-5 1 16,-2-5-1-16,5-2 0 0,-3-3 2 16,-1-7-2-16,-4-7 2 0,-3-5-2 0,-5-5 2 15,-3-6-1-15,-7-7 2 0,-8-4-2 16,-5-1 2-16,-7-4-1 0,-2 2-2 15,-12 0-1-15,-8 3-3 0,-5 3-3 16,-6 5 1-16,-2 4-6 0,-1 8-2 16,1 7-8-16,-1 6-11 0,2 11-12 0,1 0-22 15,3 15-17-15,6 7-31 0</inkml:trace>
  <inkml:trace contextRef="#ctx0" brushRef="#br0" timeOffset="70734.83">20911 14087 128 0,'0'0'20'15,"0"0"-11"-15,0 0-5 0,0 0 1 0,0 0-1 16,0 0 3-16,0 0 4 0,78-11 2 16,-56 11 4-16,1 1-1 15,-1 1-1-15,-8-2-2 0,5 0-2 16,2 0-2-16,-1 0 0 0,7-5-2 0,-2-1-4 16,-2-3 1-16,-3 0-2 0,2-4-1 15,-1 1 0-15,-3 0 0 0,-4-1-2 16,-4 2 1-16,-4-3-2 0,-3 5-2 15,-3-3-2-15,-1-3-7 0,-11 1 2 16,-5 1-3-16,-2 3 4 0,-4 6 3 0,-2 4 3 16,1 0 0-16,0 4 3 15,1 7 2-15,-1 3-2 0,1 2 3 16,2 6-2-16,1 2 0 0,0 3 2 16,5 5-4-16,4 2 2 0,5 2 0 0,6 0 3 15,6 4 1-15,11-4 2 0,6 1 3 16,6-6-2-16,4-3 0 0,4-7-1 15,3-4 1-15,6-5 0 0,2-6-1 16,3-4-1-16,-1-2-1 0,-2-7-1 16,0-9 2-16,-6-5 0 0,-5-10-2 0,-3-3 3 15,-5-9-1-15,-6-3 2 0,-6-1-1 16,-5-3-1-16,-4-2 0 0,-3 1-3 16,-1-1-4-16,-3-1-1 0,-1 0 1 15,0 3-1-15,0 4 3 0,0 7 1 16,-4 5 0-16,1 12 0 0,2 8-1 15,1 10-3-15,0 4-2 0,0-2-2 16,-5 2 1-16,-2 9 2 0,-5 9 2 16,-3 11 0-16,1 6 1 0,0 3 0 15,4 5 2-15,1 2 2 0,4 4 0 0,3-1 0 16,2 3-2-16,3-1 1 0,11 0-1 16,4 0 0-16,8-2 2 0,4-2 0 15,5-4 1-15,5-5 1 0,2-5 1 16,4-5-2-16,1-4 6 0,3-7-4 15,0-4 1-15,0-4 0 0,2-5-3 16,-2-3 0-16,0 0 0 0,1-4-2 16,-5-7 2-16,0-3 0 0,-5-3-1 15,-2-1 2-15,-4-1-3 0,-4-6 1 16,0 0-1-16,-2-3 0 0,-2-1 1 0,-2 1-1 16,-4 0 1-16,-3 1-2 0,-2 1-2 15,-5 3 1-15,-3 6 0 0,-3 1-1 16,-1 5 1-16,-4-1-6 15,0 1-2-15,-4 4-3 0,-10-1-1 0,-6 5 3 16,-9 2 3-16,-4 1 3 0,-4 9 1 16,-2 6-1-16,-2 2 3 0,-2 4-1 15,3 3 0-15,1 2 0 0,1 3-1 16,9 1-1-16,6 1 1 0,6-1 0 16,5-1 1-16,6-3 1 0,6-2 0 0,0-3 2 15,12-3 3-15,9-4 0 0,8-5 3 16,8-5 0-16,3-4-1 0,4-2 0 15,5-12-1-15,0-6-1 0,0-7 2 16,2-7-1-16,-3-6-4 0,-4-7 3 16,-5-5-3-16,-4-4 2 0,-4-2 0 0,-6-3-7 15,-2-4 3-15,-5-3-4 0,-1-7-1 16,-5 0 2-16,-2-3-4 0,-4 4 3 16,-6 7 0-16,0 8 4 0,-5 10 1 15,-5 9 3-15,2 12-2 0,0 8-2 16,4 10-1-16,2 5-4 0,-3 5 0 15,-8 0 0-15,-3 9 1 0,-6 8 1 16,2 7 1-16,1 9 0 0,0 9 0 16,1 5 0-16,0 7 1 0,2 6 0 15,3-2 0-15,3 2 1 0,2-3 0 0,6 0 5 16,2-6-3-16,2 1 0 0,10-5 3 16,6 0-3-16,4-4 1 0,3-1 1 15,6-2 0-15,2-4 1 0,2-3-1 16,3-2 1-16,3-6 1 0,0-3-4 15,-1-5 1-15,4-4-2 0,-5-6 2 16,-2-2 0-16,1-5-1 0,-5 0 1 0,2-2 1 16,-7-6-2-16,-1-6 1 15,-4-3-2-15,0-6 2 0,-4-1-2 16,0-2 0-16,-1-2 0 0,-3 0-1 0,-1 1 0 16,-3-2-1-16,-4 2-1 0,-1 1-2 15,-5 6 1-15,-1 1 1 0,0 6 1 16,0-1-3-16,0 2 5 0,0 6-3 15,0 2 1-15,0 4-1 0,-1-2-3 16,1 2 0-16,0-1-2 0,-2 1 3 16,1-2-1-16,-1 2 4 0,-1 0 0 15,1 2 1-15,-3 8-1 0,1 5 1 16,2-4-2-16,-1 7 2 0,2 0 0 16,1 1 0-16,0 5-1 0,0-3 0 0,0 0 1 15,4-1-1-15,1 0 0 0,1-2 0 16,-1-1-6-16,0-5-18 0,-2-4-29 15,2-1-33-15,-2-2-52 0</inkml:trace>
  <inkml:trace contextRef="#ctx0" brushRef="#br0" timeOffset="70878.7">23439 13609 170 0,'0'0'-13'15,"0"0"-1"-15,0 0-7 0,0 0-12 16,0 0-31-16</inkml:trace>
  <inkml:trace contextRef="#ctx0" brushRef="#br0" timeOffset="71872.61">23682 13937 194 0,'0'0'5'16,"0"0"-8"-16,0 0 1 0,0 0 1 15,0 0 0-15,0 0 2 0,0 0 0 16,64 105 1-16,-56-75 2 0,1-1-1 0,-3-1 2 16,-1-4 0-16,-2-9 1 0,2 0 1 15,-2-7 2-15,-2-4 8 0,1 1 13 16,3-5 14-16,-1 1 2 0,7-1-5 15,6-3-14-15,2-9-11 0,8-6-7 16,-1-3-5-16,2 0 0 0,-1-4 0 16,-1 1-3-16,-2-2 0 0,-1-1 0 15,-2 3-1-15,-2 1 0 0,-2 1 0 16,-6 9 0-16,0 1-2 0,-5 4 2 16,-3 5-2-16,0 0-2 0,-3 3-1 0,0 0-5 15,0 0 0-15,1 0 3 0,4 0 4 16,2 7 3-16,3 7 1 0,2 3-1 15,0 1 0-15,0 0 1 0,1-1-1 16,1 1 0-16,3-1 2 0,1-2-3 16,2 0 3-16,2 0 1 0,6-2 0 0,4-4 1 15,1-3 0-15,3-3-2 0,-2-3 2 16,1 0-1-16,0 0-1 0,-2-6 0 16,2-2 1-16,0-2 1 0,0-2-2 15,-4-2 0-15,-2-2 0 0,-1 1 0 16,-2-1 0-16,-3-3 1 0,-4 3-2 15,-2-2 2-15,-4 1-3 0,-3 3 0 16,-4 2-3-16,-5 3-3 0,-1-2-3 16,-4-1-4-16,-13 5 2 0,-9 1 3 15,-8 4 3-15,-6 2 4 0,-7 8 2 0,-3 6-2 16,-2 1 2-16,4 3-3 0,3 0 2 16,6 0-4-16,7 0 3 0,6-3-1 15,12-4-2-15,4-3 3 0,7-5-1 16,3 0 2-16,3 2 1 0,11-3 3 15,7 1-1-15,5-3-1 0,5-8 2 0,4-5-2 16,2-2 1-16,0-2 2 16,-1 1-4-16,0-4 2 0,-3 2-3 15,-1 1 2-15,-4-1 1 0,-5 3-2 16,-9 4 5-16,-2 2-5 0,-5 3 6 0,-4 3-2 16,0 2-4-16,-3 1-6 0,0-2-1 15,0 2-2-15,0 0 2 0,0 13 8 16,0 10-2-16,0 11 4 0,-2 5-3 15,0 8-3-15,0 9 1 0,2 8-3 16,0 7 3-16,2 5-1 0,3 5 2 16,5 1 2-16,0-2-1 0,2 0 0 15,1-4-2-15,-3-3-2 0,-1-7 2 16,-3-7-1-16,-4-8 0 0,-2-8 1 16,0-11 2-16,-9-8 2 0,-5-9 1 0,-3-7 2 15,-3-8 0-15,-5-3-2 0,-1-12 1 16,0-10 1-16,-1-7-1 0,1-7 1 15,4-6-2-15,5-7 1 0,5-1-4 16,11-2 1-16,1-2-7 0,19-3-6 16,11-2-2-16,13-2-10 0,9 0-2 0,11 2 8 15,6 3 7-15,0 5 8 0,1 7 6 16,-5 8 4-16,-6 9 0 0,-8 9 5 16,-12 2 3-16,-9 7 7 15,-11 5 0-15,-9 2 0 0,-6 4-7 0,-4 1-6 16,0-2-8-16,0 2-7 0,0 0-4 15,-7 7-12-15,-12 11-38 0,-9 7-122 16,-7 7-56-16</inkml:trace>
  <inkml:trace contextRef="#ctx0" brushRef="#br0" timeOffset="72772.92">20207 15689 249 0,'0'0'39'0,"0"0"1"0,0 0-3 16,0 0-5-16,0 0-7 0,0 0-7 15,0 0-8-15,0 0-7 0,0 0-5 16,-9-47-1-16,9 47 0 0,0 13 1 15,6 11 0-15,0 10 0 0,0 7 5 16,2 5 0-16,-2 2 1 0,1 5-1 0,1 4 0 16,0-1-1-16,-1 5 0 0,-1 1 1 15,-3-3-3-15,2-4 0 16,-2-6 0-16,1-9 3 0,0-5 2 16,-1-6 2-16,0-9-4 0,-2 0 0 0,1-9 6 15,-2 2-8-15,1 2 7 0,-1-11-7 16,0 10-2-16,0-8 2 0,0 0-3 15,0 2-3-15,0-8 1 0,0 0-3 16,0 0-4-16,0 0-12 0,0 0-24 16,2 0-23-16,-2-14-26 0,0-7-24 0</inkml:trace>
  <inkml:trace contextRef="#ctx0" brushRef="#br0" timeOffset="73024.07">20025 15747 257 0,'0'0'56'16,"0"0"-6"-16,0 0-9 0,0 0-8 16,0 0-12-16,0 0-9 0,0 0-5 15,0 0-4-15,53-82-3 0,-18 69 1 16,7 5-1-16,6-2-1 0,4 3 0 15,0-1-3-15,3 4-4 0,-3-1-4 0,-3 4-12 16,-1 1-11-16,-6 0-18 16,-1 1-17-16,-4 5-15 0,-6 2-15 15</inkml:trace>
  <inkml:trace contextRef="#ctx0" brushRef="#br0" timeOffset="73214.78">20175 16088 355 0,'0'0'31'16,"0"0"-15"-16,0 0-14 16,0 0-3-16,0 0-4 0,128-24-6 0,-69 21-10 15,9 3-15-15,2 0-20 0,4 0-18 16,-1 8-23-16</inkml:trace>
  <inkml:trace contextRef="#ctx0" brushRef="#br0" timeOffset="73779.61">21274 16206 205 0,'0'0'41'0,"0"0"-5"16,0 0-3-16,0 0-4 0,12-84-7 15,-15 68-4-15,-6 4-6 0,2 5-8 16,-10-1-2-16,-2 6-5 0,-2 2 1 16,-7 5 1-16,0 4-1 0,-2 6-1 15,-1 5 0-15,-2 3-2 0,0 4 3 0,0 3-1 16,1 2 0-16,3 0 0 0,4 0-2 16,5-1 3-16,7-2 0 0,6-10-3 15,3 1 3-15,4-1-3 0,7-6 5 16,4 3 0-16,8-3 0 0,4-7 8 15,5-3-4-15,4-3-4 0,1-5 4 0,3-6-6 16,-3-5 5-16,-1-3 2 16,-2 1-3-16,-4-1 2 0,-4-1-1 15,-3 2 2-15,-6 0-1 0,-2 4 1 16,-5 1-3-16,-3 3 0 0,-1 4 1 0,-1 2-3 16,-1 4 1-16,0-2-2 0,0 2-4 15,0-2 3-15,-1 2-5 0,-5 4 4 16,-4 7-1-16,0 11 1 0,1 7-1 15,2 4 0-15,0 8-1 0,2 6 5 16,1 5-1-16,2 5-1 0,2 1-1 16,0 3-4-16,2 1-1 0,2-1 1 15,1-1 2-15,-1-2 2 0,-3-6 0 16,-1-7-1-16,0-4 2 0,-8-12-2 16,-3-3 3-16,-2-6 4 0,-4-5-1 0,-4-6 3 15,-5-6 2-15,-1-3-2 0,-5-7 5 16,-2-9-2-16,1-7 3 0,-1-5-2 15,4-10 1-15,3-5 0 0,5-4-4 16,3-4 0-16,9-1-2 0,7 0-3 16,6 4-9-16,19-4-22 0,15 3-36 0,12-1-102 15</inkml:trace>
  <inkml:trace contextRef="#ctx0" brushRef="#br0" timeOffset="74142.55">22377 16088 257 0,'0'0'48'0,"0"0"5"16,0 0 1-16,0 0-4 0,0 0-8 0,0 0-9 16,0 0-11-16,0 0-8 0,0 0-8 15,0 0-4-15,27-71-2 0,12 63-1 16,4 4 0-16,6-1-2 0,1 2-3 15,3 0-3-15,-1 2-7 0,-4 1-6 16,-4 0-11-16,-3 0-19 0,-8 0-21 0,-10 0-24 16,-7 2-14-16</inkml:trace>
  <inkml:trace contextRef="#ctx0" brushRef="#br0" timeOffset="74360.4599">22275 16316 365 0,'0'0'34'16,"0"0"-13"-16,0 0-9 0,0 0-3 16,0 0-3-16,104-18-2 0,-50 8-2 15,5 3-2-15,0 2-2 0,-1 1-1 16,-5 2-7-16,-8 2-13 0,-3 0-21 15,-9 3-43-15,-2 4-65 0</inkml:trace>
  <inkml:trace contextRef="#ctx0" brushRef="#br0" timeOffset="75273.98">23811 15671 216 0,'0'0'38'0,"0"0"-8"0,0 0-12 16,0 0-10-16,0 0-5 0,0 0-7 0,0 0 2 15,0 0 2-15,0 0-1 0,-6 66 2 16,6-19 1-16,0 7-1 16,0 3 1-16,1 3-2 0,-1 2-3 0,0-2 1 15,0 1 0-15,0-3-1 0,-6-5-1 16,1-6 1-16,-2-9 1 0,1-6 0 0,1-12 0 15,2-8 0-15,3-8 4 16,0-4 7-16,-1 0-1 0,1 0 1 16,-1-12-2-16,-1-9-6 0,1-12 3 15,-2-7-1-15,0-7 0 0,-4-4 0 0,1-3 1 16,-1-6-1-16,-1-1 2 0,0-1-4 16,1-2 0-16,2 0 0 0,2-6-1 15,3 2 2-15,2 0 2 0,8 4 2 16,6 6 2-16,3 8 3 0,5 8 5 15,5 5-1-15,3 8 1 0,1 5-7 16,2 8-4-16,1 2-2 0,-4 8-2 0,-3 4-2 16,-3 2 0-16,-2 11-1 15,-1 5-1-15,-4 8 1 0,-3 3 1 16,-5 6-3-16,-6 5 2 0,-5 3 1 0,-4 2 0 16,-12-1 1-16,-7-1 0 0,-9-5 0 15,-4-2 0-15,-5-10 0 0,-3-4 0 16,1-6 0-16,3-7 1 0,4-2 1 15,11-4-1-15,4-1 2 0,6 0-2 16,8 0-2-16,1 0 1 0,6 0-3 16,-1 0 1-16,-2 2 0 0,1 7-3 15,2 9 3-15,0 5 4 0,12 7-2 16,7 5 3-16,5 4-1 0,4 6-6 16,9 0 3-16,2 7-1 0,8 1 1 0,2 1-1 15,1 3-1-15,0-5 0 0,-3-1 0 16,-2-6-1-16,-3-4 2 0,-6-4 4 15,-5-7-6-15,-6-3 0 0,-4-7-14 16,-7-8-16-16,-6-4-9 0,-4-5-13 16,-4-3-3-16,0 0-3 0,4 0-2 0</inkml:trace>
  <inkml:trace contextRef="#ctx0" brushRef="#br0" timeOffset="76021.2099">24495 16073 97 0,'0'0'27'15,"0"0"-2"-15,0 0-6 0,0 0-7 16,0 0-6-16,0 0-8 0,0 0 2 0,0 0 3 16,0 0 3-16,0 0 3 0,1-11 1 15,12 22 0-15,0-2 1 0,3 0 1 16,-4-3 0-16,3-1 3 0,1-3 2 15,6-2 0-15,4 0-3 0,0-7-4 0,-1-2-3 16,-1-3-2-16,1-3-2 16,-4-3 1-16,-1 0-1 0,-3-4 1 15,-4 1-2-15,-2 0 0 0,-4-2 2 16,-4 0-4-16,-3 1 0 0,0-1-6 0,-5 1-4 16,-7 1 3-16,-1 3-4 0,-4 3 7 15,1 2-1-15,-4 8 3 0,-2 2-2 16,-3 3 2-16,-1 6-1 0,-3 6 0 15,0 5 5-15,-1 4-3 0,0 3 2 16,1 3 0-16,3 2-3 0,4 3 2 16,5 0-1-16,3 1 0 0,5 2 1 0,6 0 1 15,3-2-2-15,0-1 3 16,9-1 3-16,5-7 1 0,6-6 3 16,3-6 5-16,6-4 2 0,7-8 2 0,6 0 2 15,3-15-6-15,4-5-1 0,1-4-5 16,-1-4 0-16,-2 0-2 0,-3-3-2 15,-4 1-1-15,-5-2 2 0,-5 1-2 16,-4-2-1-16,-4 1-4 0,-3-1 0 16,-6 1-4-16,-2 2-4 0,-2 4 6 0,-3 8-5 15,-3 7 9-15,-2 7-4 0,-1 4-1 16,0-2-3-16,0 2-2 16,0 0 4-16,0 0 0 0,0 0 5 0,0 6 0 15,-6 8 4-15,-1 4-4 0,1 3 2 16,2 1 0-16,3 0-3 0,-1 2 4 15,2 2-4-15,0 2 0 0,2-1 0 16,2 0-2-16,3 4 2 0,-1-2 0 16,0 1-1-16,-1 0 2 0,1-1 0 15,1-1-2-15,-1-3 1 0,0-2 1 0,-2-8 0 16,2-1 2-16,-1-5-2 0,-4-5 2 16,3 1-1-16,-4-5 1 0,0 0 4 15,0 0-3-15,0 2 3 0,0-1-2 16,-4 2-2-16,-9-3 3 0,-10 1-3 15,-3-1-1-15,-7 0-2 0,4-1-2 16,7-2 1-16,3 2-5 0,7-1-16 16,5 2-21-16,3 0-32 0,4 0-32 15</inkml:trace>
  <inkml:trace contextRef="#ctx0" brushRef="#br0" timeOffset="76275.9599">25688 15890 315 0,'0'0'49'16,"0"0"-5"-16,0 0-12 0,0 0-6 15,0 0-15-15,0 0-6 16,0 0-1-16,0 0-9 0,0 0 5 16,0 0-2-16,0-28 0 0,0 51 2 0,0 9-2 15,0-2 2-15,-2 2-3 0,-1 1 2 16,2-1-2-16,-4 1 1 0,2 2-2 15,-1-1 1-15,-1-1 0 0,0-1-3 16,2-3-4-16,2-9-7 0,-1 0-17 16,2-2-21-16,0-6-27 0,0-2-25 0</inkml:trace>
  <inkml:trace contextRef="#ctx0" brushRef="#br0" timeOffset="76409.55">25763 15598 189 0,'0'0'-9'0,"0"0"-5"15,0 0-13-15,0 0-23 0</inkml:trace>
  <inkml:trace contextRef="#ctx0" brushRef="#br0" timeOffset="76844.02">25802 16173 386 0,'0'0'37'0,"0"0"-8"0,88-106-9 15,-53 68-3-15,-1 2-5 0,1 1-2 16,-1-2-4-16,-4 4-6 0,-1 1 2 0,-5 5-6 16,-5 2 4-16,-1 5-2 0,-7 9-2 15,-4 3-10-15,-4 5-9 0,-3 3-2 16,0 0-1-16,0 0 7 0,0 11 7 15,-8 7 6-15,-4 7-2 0,0 2 4 16,-1-4 0-16,5 2-1 0,2-7 0 16,3-1 2-16,3 0-1 0,0-2 2 15,4 4 1-15,7-2 1 0,3-2-2 16,2 1 1-16,3-1 0 0,1 0 1 16,2 0 0-16,1 2 1 0,1 0-2 0,-2-1 0 15,3 0 0-15,-1-1 1 0,-1 0 0 16,2-2 0-16,-5 2-1 0,2-1 0 15,-2-2 1-15,-7-3-2 0,-1-1 4 16,-4-4 0-16,-5-2 4 0,1 1 5 16,-4-3 3-16,0 0-3 0,0 0-3 0,-8 0-6 15,-12 0 0-15,-9 0-2 0,-6-1 0 16,-3 1 0-16,0 0 0 0,-2 0 0 16,4 4-4-16,1-1 0 0,6 0-3 15,8-3-8-15,3 0-16 0,7 0-25 16,7 0-21-16,4-6-9 0</inkml:trace>
  <inkml:trace contextRef="#ctx0" brushRef="#br0" timeOffset="77098.75">26865 15053 364 0,'0'0'44'0,"0"0"-13"0,0 0-19 15,0 0-11-15,0 0-4 0,0 0 1 0,0 0 1 16,0 0 3-16,0 0 3 16,7 120-1-16,-6-68 1 0,-1 4-5 15,0 4 0-15,0 4-3 0,0 4 1 16,0 2 0-16,2 2-2 0,-1-1 2 0,-1-3 2 16,0-3-2-16,-4-1 0 0,-5-4-7 15,1-4-12-15,0-5-12 0,2-5-18 16,2-8-16-16,4-14-20 0,0-4-14 15</inkml:trace>
  <inkml:trace contextRef="#ctx0" brushRef="#br0" timeOffset="77482.83">26407 15947 337 0,'0'0'47'16,"0"0"-18"-16,0 0-19 0,0 0-9 15,0 0-1-15,96-36 0 0,-35 23-1 16,5 3 3-16,5-1-4 0,2 0 3 16,-1 1 0-16,-3-2-4 0,-4 1 4 0,-2-3-4 15,-6 3 4-15,-5-2-1 0,-7 2 2 16,-7 3 0-16,-8-3 2 0,-5-1 1 16,-11 4 0-16,-4-3-2 15,-5 4 2-15,-4 2-2 0,1-5-1 0,-2 4 1 16,0 0-2-16,0-3-1 0,0 4 1 15,-2 0 0-15,1 1-1 0,1 4 0 16,-2-2-1-16,2 2-3 0,0 0 2 16,-1-1-1-16,1 1 0 0,-2 0 1 15,1 9 0-15,-2 6 2 0,0 6-1 0,-1 2 0 16,0 1 1-16,-1 1 3 0,-1 0-3 16,2 2 5-16,-2-2-4 0,0 0-4 15,1-3 3-15,1-5-4 0,2 1 0 16,1-7-8-16,-1 1-11 0,2 0-24 15,0-2-30-15,0 1-40 0</inkml:trace>
  <inkml:trace contextRef="#ctx0" brushRef="#br0" timeOffset="77615.03">27147 15379 213 0,'0'0'-7'0,"0"0"-5"15,0 0-9-15,0 0-24 0,0 0-50 16</inkml:trace>
  <inkml:trace contextRef="#ctx0" brushRef="#br0" timeOffset="78446.38">27451 15695 326 0,'0'0'25'0,"0"0"-13"0,0 0-15 16,0 0 0-16,0 0 1 0,0 0 0 16,0 0 2-16,0 0 5 0,50 106-4 0,-47-74 3 15,-2-4-2-15,-1 1-3 0,0-10 3 16,0-7-1-16,0-1 0 0,0-5 1 16,0 0 0-16,0 0 1 0,0-6 8 15,0 0 10-15,6 0 2 0,7 0-1 16,6-2-7-16,6-8-10 0,1-5-2 15,1-3 0-15,0-2-3 0,1-2-3 16,1 0 4-16,-3 0-6 0,2 1 5 16,-4 3 1-16,-2 3-2 0,-8 4-1 15,-4 5-2-15,-5 5-1 0,0 1-2 0,6 0 2 16,3 1 0-16,2 8 2 16,-2 5 1-16,-3-2 0 0,-1 3 2 0,1 0 3 15,-1 2-3-15,3 1 4 0,3-1-1 16,4 0-3-16,4-1 4 0,3-1-3 15,5-2 3-15,4-4 0 0,0-3-1 0,5-2 2 16,1-4-3-16,1 0 1 0,2-1 1 16,1-6 0-16,-1-5 2 15,0-2-1-15,-3-2 1 0,-2-2 0 16,-2 0-4-16,-7-3-2 0,-4-1 2 0,-6 0-5 16,-5-1 5-16,-9 0-1 0,-7 1-1 15,0-2-1-15,-11 6-1 0,-11 2 0 16,-5 5 0-16,-8 4-1 0,-4 5 3 15,-4 2-4-15,1 4 2 0,0 6 0 16,4 3-1-16,8 1 0 0,5-1 0 16,9-2 0-16,6 2 1 0,5-5-1 15,5 2 3-15,0 0 0 0,11-1 0 16,5 1 3-16,8-6-2 0,4-4 1 16,2 0-1-16,4-6 1 0,-1-4 0 0,0-1 1 15,0-2-2-15,-2 2 1 0,-2 0-1 16,-3 2-1-16,-9 3 1 0,-5 1-1 15,-8 4-2-15,-4 1 1 0,0 0-1 16,3 0-2-16,0 0 2 0,-2 12-1 16,-1 11 2-16,-1 5 4 0,-8 13-3 0,-4 5 2 15,-4 5-3-15,-2 7-3 0,0 6 0 16,0 6-1-16,5 6 1 0,-1 2-3 16,5 1 3-16,3 1 2 0,-2-5 1 15,4-2 1-15,0-6-2 0,1-5-3 16,-1-6 0-16,-1-6-1 0,-2-4 4 15,-1-11-2-15,-5-11 6 0,-5-10-2 16,-5-11 4-16,-5-6 2 0,-3-18 3 16,-3-11 4-16,3-11 1 0,2-4 8 15,5-6 2-15,8-3 2 0,4-3-6 0,9-2-10 16,4-1-5-16,7-1-9 0,13 3-7 16,9-1-19-16,9 2-57 0,9-3-165 15</inkml:trace>
  <inkml:trace contextRef="#ctx0" brushRef="#br0" timeOffset="80298.28">22152 179 193 0,'0'0'7'0,"0"0"-2"0,0 0 35 15,0 0 0-15,0 0-2 16,0 0-2-16,0 0-36 0,0 0 0 16,-9-49-1-16,9 49 1 0,0 0-2 0,6 0-1 15,2 0 1-15,3 6 0 0,1 8 1 16,-1 4-38-16,-1 5 4 0,0 6-4 15,3 1 3-15,-1 4 37 0,1 4-2 16,1 1 2-16,2 5 0 0,2 4-2 16,0 6-4-16,0 4 2 0,0 5-2 0,-1 8 1 15,-3 8 5-15,-1 13-2 0,-2 9 6 16,0 10-1-16,-4 6-1 0,0 3 0 16,3 0-3-16,-1 0 0 15,0-5 9-15,2-1 3 0,-4 0-2 0,2 0-1 16,-2-2-7-16,0-1 2 0,1-2 1 15,-2-1 11-15,2 1-2 0,1-1-1 16,1-2 3-16,-1-3-4 0,-2-5-1 16,3-4 3-16,-4-4-4 0,1 3-5 15,2 1-1-15,1 4-4 0,-3-1 1 0,2 0 1 16,-1-2 1-16,-2 1-1 16,0 0-2-16,0-1 1 0,-2 4-2 0,1-2 1 15,0 3 2-15,-1 3 0 0,1 2 1 16,-1 1-2-16,-1-1 0 0,0-4-1 15,0-7 3-15,0-8 3 0,1-4 2 16,-1-1 4-16,0-1 1 0,0 2-3 16,1 3 4-16,-1 0-4 0,1 0-1 15,-2-2 5-15,1 1-6 0,0 2 1 16,1 5-3-16,-1 7-7 0,0 6 1 0,1 6-2 16,0-3-1-16,-1-2 6 0,2 0-3 15,-2-2-2-15,-2 2 4 0,2-1-4 16,-3-3 4-16,0-4 1 0,0-3-1 15,-4 2 2-15,-1 4-4 0,1 6-6 16,0 6 5-16,-2 2-1 0,1-2-1 16,-2-7 7-16,1-6-4 0,2-7 0 15,0-2 2-15,1-2 1 0,0 0-3 16,0 2 4-16,1 1-8 0,1 1 4 16,-2 4 5-16,3-3-2 0,-2-4 6 0,-1-4-2 15,0-4 0-15,-2-6 0 0,-1 0 1 16,2-2-4-16,-2 0 1 0,-1-3-3 15,1-1 4-15,2 0-3 0,-2-6 4 16,0-2 4-16,-1-3-5 0,0-4 2 16,1-1-4-16,-3-6-4 0,0-2-2 0,0-9-8 15,0-4-10-15,2-5-39 0,7 0-28 16,5-2-50-16,23-4-76 0</inkml:trace>
  <inkml:trace contextRef="#ctx0" brushRef="#br0" timeOffset="81078.27">19530 1319 240 0,'0'0'-26'16,"0"0"6"-16,0 0 7 0,0 0 7 15,0 0 4-15,-45 82 2 0,34-58 1 16,-1 2 0-16,2 1 0 0,-1 4 2 0,0 2-3 15,1 3 0-15,0 5 0 16,3 0-3-16,3 2 3 0,1 1 0 16,3-2 11-16,0 2-2 0,6-1 2 15,4-4-3-15,4-3-9 0,2-5 1 0,3-4 2 16,-2-5 2-16,3-5 2 16,2-5 2-16,1-6 3 0,-1-6 1 0,3 0 2 15,1-11-1-15,-1-6 2 0,3-5 0 16,-3-6 1-16,-1-4-12 0,-2-3-3 15,-3-1 1-15,-6-4-1 0,-3 1 11 16,-3 0-3-16,-7-1-2 0,0 1-5 16,-10-1-2-16,-8 1 0 0,-5 2-2 15,-4 6 1-15,-5 4-1 0,-1 8-3 16,-2 7-4-16,2 7-2 0,1 5-4 0,5 0-2 16,1 8-7-16,4 4-9 0,6 3-16 15,5-3-14-15,6 2-21 0</inkml:trace>
  <inkml:trace contextRef="#ctx0" brushRef="#br0" timeOffset="81373.3">19977 877 331 0,'0'0'15'0,"0"0"-18"16,0 0-6-16,0 0-2 0,0 0 3 15,0 0 8-15,0 0 4 0,13 105 1 16,-7-34 2-16,0 10 2 0,1 8-4 16,-1 7 0-16,1-1 1 0,0 3-4 0,0-4 3 15,-1-3-1-15,0-5 12 0,-3-5 0 16,0-7-2-16,-3-7 0 0,0-6-14 16,0-7 2-16,0-7-1 0,0-6 0 15,0-6 0-15,1-4-1 0,1-4-3 16,-1-9-1-16,1-1-5 0,-1-5-4 15,1-3-11-15,2 2-18 0,-3-7-20 16,5-2-48-16</inkml:trace>
  <inkml:trace contextRef="#ctx0" brushRef="#br0" timeOffset="81623.78">20383 1266 455 0,'0'0'3'16,"0"0"-13"-16,0 0-1 16,0 0 3-16,0 0 0 0,0 0 6 15,0 0-1-15,0 0 2 0,18 95 0 16,-11-51-2-16,-3 5 0 0,2 6 0 0,0 4 0 16,-2 3-1-16,1-1 0 0,-1-1-3 15,0-3 8-15,1-6-5 0,-1-5-12 16,2-10-11-16,0-7-23 0,-1-11-8 15,-2-7 1-15,3-5 0 0,-3-3 7 16,0 0-10-16</inkml:trace>
  <inkml:trace contextRef="#ctx0" brushRef="#br0" timeOffset="81946.37">20402 1709 126 0,'0'0'28'0,"0"0"-12"16,0 0-5-16,0 0-3 0,0 0-1 15,0 0 2-15,0 0-1 0,0 0 0 16,0 0-1-16,90-41-1 0,-63 36 0 16,4 0-1-16,2-3-2 0,-1-3 1 0,4-2-3 15,-4-4 1-15,-1-4 0 0,0-3-1 16,-6 1 2-16,-2-4 0 0,-3 3 0 16,-7-3 5-16,-3-1 2 15,-4-2 3-15,-6-6-3 0,0-3-4 0,-3-10-1 16,-7-4-8-16,0-4 2 0,-1 2 2 15,-1 4 0-15,1 9 3 0,3 14-2 16,2 15-1-16,5 7-8 0,1 6-4 16,-3 0-3-16,1 18 3 0,-1 18 8 15,2 22 6-15,1 21 1 0,0 17-1 0,4 10-3 16,5 12-2-16,-1 4 10 16,0 7-5-16,-1 4-6 0,-2 7-44 0,-3 0-152 15</inkml:trace>
  <inkml:trace contextRef="#ctx0" brushRef="#br0" timeOffset="83859.4399">19332 3910 64 0,'0'0'22'0,"0"0"-5"16,0 0-7-16,0 0-1 15,0 0-6-15,0 0-2 0,0 0-1 16,0 0-2-16,0 0 3 0,0 0 2 0,-53-15 1 16,47 15 0-16,0 0 2 0,-1 0 0 15,7 0 1-15,-6 0 1 0,0 0 5 16,0 0 4-16,2 0 6 0,4 0 3 15,-1-2 1-15,1 2-1 0,-2 0-5 16,1 0-4-16,1 0-6 0,0 0-5 0,0-1-1 16,0-1-3-16,14-4 0 15,11-1-1-15,10-3-1 0,5 1 3 16,12-1-3-16,7-1 3 0,12 1 1 16,10-1-1-16,7 0 2 0,5 1-1 0,2-1 0 15,-2 3-2-15,-4 0-1 0,-4 3 1 16,-7-1-1-16,-7 1 1 0,-8 2 0 15,-5 0-2-15,-8 0 1 0,-9 1 0 16,-6 2-1-16,-12 0 0 0,-10 0 0 16,-6 0 1-16,-7 0 3 0,0 0 0 0,0 0 4 15,1 0 4-15,1 0 1 0,-1 0-2 16,1 0-3-16,-2 0-2 16,0 0-8-16,0-1 2 0,0 1-1 0,0 0-3 15,0 0-2-15,0 0 0 0,0 0-1 16,0-2 1-16,0 2 3 0,0 0 2 15,0 0-1-15,0 0 2 0,0 0 0 16,0-1 2-16,0 1-1 0,0 0 1 16,0 0 2-16,0 0 0 0,0 0 2 15,0 0 0-15,0-2 1 0,0 2 2 0,0 0-1 16,0 0-1-16,0-1-1 0,0 1-3 16,0 0 0-16,0-2-3 15,0 2 0-15,0 0-5 0,0 0-5 16,0 0 0-16,0 0 2 0,0 0 1 0,1 13 5 15,7 5 2-15,2 7-1 0,1 3 2 0,1 1 2 16,2 4-3-16,-1 2 3 16,3 1-4-16,-3-1 0 0,-1-1 1 15,-1-3 0-15,-2-5 0 0,-3-8 1 16,-2-5-1-16,-2-6 1 0,0-2 2 0,0 0 1 16,-1-1 2-16,-1-4 1 0,0 0 2 15,0 0-2-15,0 1-1 0,2 1-2 16,-2-2-3-16,0 0-1 0,0 1-1 15,-7-1-1-15,-8 0 1 0,-9 0-1 16,-8-1 2-16,-3-2-2 0,-3 0 2 16,-3 2-1-16,-6 1-3 0,-3 0 2 15,-4 0 0-15,-4 0-1 0,-3 0-2 16,-1 0 1-16,-3 2 0 0,-1 0 0 16,-2-1 1-16,-3 2 0 0,-4-1 2 0,0 0 1 15,-1-2 0-15,0 0 0 0,2 0 0 16,2 0 0-16,1 0 1 0,3 1-1 15,0 2 2-15,4 0-2 0,2 2 0 16,3 1 0-16,5-2 0 0,5 2 0 16,9-3 0-16,11 1 1 0,7-3 0 0,10-1 2 15,7 0-1-15,0 2 2 0,5-2-1 16,-1 0 0-16,1 0 2 0,0 0-3 16,0 0 0-16,0 0-1 0,0 0-3 15,0-2 0-15,1-3-4 0,2 2-5 16,4-1-3-16,-2 2-14 0,9 1-35 15,8 0-90-15,7 1-60 0</inkml:trace>
  <inkml:trace contextRef="#ctx0" brushRef="#br0" timeOffset="84415.7399">20652 3898 74 0,'0'0'18'0,"0"0"-5"0,0 0-4 16,0 0-3-16,0 0-1 0,0 0-1 15,0 0-4-15,0 0-3 0,-99-46 2 0,74 46 2 16,-1 0 2-16,7 0 1 16,2 0 4-16,5 0 0 0,6 0 3 0,1 0-2 15,5 0-1-15,-2 0-2 0,2 0-2 16,0 0 2-16,10-3 1 0,13-1 0 15,12-1 0-15,12-1-6 0,8 2 0 16,8-1 2-16,4-1-2 0,6-1 3 16,1-3 0-16,6 1 2 0,1-2 2 0,6-1 4 15,1 0 3-15,1-1 2 0,2-1 2 16,-1-1-2-16,-3 2-2 0,-6 1-3 16,-6 3-2-16,-9 0-1 15,-8 3 1-15,-10 2-1 0,-9-1 0 0,-14 2-1 16,-11 1-1-16,-8 2-3 0,-6 0 0 15,0-1-2-15,0 1-1 0,1 0-1 16,1 0-5-16,-1 0-1 0,1 0-5 16,-1 0 0-16,1 0-3 0,2 0-1 15,-3 11-8-15,-1 1-20 0,-4 6-30 0,-10-1-105 16</inkml:trace>
  <inkml:trace contextRef="#ctx0" brushRef="#br0" timeOffset="84858.89">20400 4267 225 0,'0'0'8'0,"0"0"-4"16,0 0-2-16,80-52 3 0,-25 34 0 16,13-1 0-16,8 0 0 0,9 1 1 0,6-2 1 15,4 0 2-15,8 2 1 0,3-2-2 16,2 2 1-16,0 0-2 0,-1 1 1 15,-2 0-1-15,-10 4-3 0,-5 0-1 16,-13 5 0-16,-11 0-2 0,-14 2 2 16,-12 1-1-16,-15 2 5 0,-11 2 4 0,-8 1 4 15,-6 0 2-15,0-2 2 0,0 2-2 16,0 0-4-16,0-2-5 0,0 2-2 16,0 0-3-16,2-1 4 0,-2 0-3 15,0-1 0-15,0 1-3 0,0-1-12 16,0 2-14-16,0-1-13 0,0 1-29 15,-3 0-77-15</inkml:trace>
  <inkml:trace contextRef="#ctx0" brushRef="#br0" timeOffset="85676.11">20480 4792 92 0,'0'0'25'0,"0"0"-5"15,0 0-3-15,0 0-5 16,0 0-2-16,0 0 1 0,0 0-2 16,0 0 2-16,0 0-4 0,8-28-3 15,-8 27-3-15,0-1-7 0,1 1-1 0,-1 1 1 16,2 0 1-16,-1 0 5 0,1 12 1 16,0 8 1-16,-2 9-1 0,0 4 0 15,0 4 0-15,0 2-1 0,0 5 2 16,-4 2 1-16,0 1-1 0,-2 3 2 15,-2 3 0-15,0 3-1 0,-5 3 0 0,1 5-1 16,-2 4-1-16,2 2-1 16,2 3 0-16,0-2-1 0,3-1 1 15,1-3 3-15,0 0 1 0,-1-2 0 16,1-3 0-16,2-3-4 0,-2-1 2 0,0-3 3 16,-4-1 1-16,3-4-1 0,-2-3 3 15,0-4-5-15,1-8 1 0,1-6 1 16,2-10-3-16,2-2 0 0,0-6 4 15,2-7 2-15,1 1 5 0,0-5 5 16,-2 0 4-16,2 0 0 0,0 1-1 16,0 1-7-16,-1 0-6 0,1-1-9 15,0 1-6-15,0-1-9 0,-1-1-10 16,1 0-15-16,-3 2-39 0,-1-2-118 16</inkml:trace>
  <inkml:trace contextRef="#ctx0" brushRef="#br0" timeOffset="86694.8">20398 4796 105 0,'0'0'23'16,"0"0"-6"-16,0 0-4 0,0 0-4 15,0 0-3-15,0 0-2 0,0 0-2 16,0 0 0-16,91-29 0 0,-63 28-1 15,-2-1 1-15,1 1-2 0,-3 1-2 16,-6 0 2-16,1 0 2 0,-8 0-1 0,2 0 1 16,-1 0 2-16,-6 0-1 15,0 0 3-15,-6 0 4 0,0 0-1 16,0 0-2-16,2 0 0 0,0 0-5 16,-1 0-4-16,1 0 0 0,-1 0 0 0,3 4 0 15,-1 0 2-15,2 6 0 0,-1 5 0 16,-1 0 0-16,0 8-1 0,-2-1 2 15,-1 0-1-15,0 3 0 0,0-1 3 16,0 2-1-16,0-1 2 0,-2 3 0 16,-1-1 0-16,-2 2-3 0,2 1 0 0,0 1 2 15,0 0-2-15,0 1 2 0,1 0 0 16,-1 2-3-16,-1-2 2 0,1-2-4 16,0 1 1-16,0-1-1 0,0 2 4 15,-3-1 0-15,0 4 3 0,-1 2-1 16,0-1-1-16,1 0-2 15,0 0-1-15,2-3 0 0,1-3 1 0,-1-1 0 16,1 0 2-16,0-3-2 0,2-2 0 16,-1 0 1-16,2-1-2 0,-1 0 4 15,-1-5-1-15,2 0 0 0,-1 1-1 0,-1-7-1 16,2 9-1-16,-1-3 0 0,-1 2 0 16,1 6-1-16,-2-3 2 15,-2 1 2-15,-1 0-1 0,0 0 0 16,0 2 0-16,1 2-2 0,3-1 2 0,-1-1-2 15,0 1 0-15,1-3 0 0,0-6 0 0,0-1-2 16,2-5 1-16,-1-1-1 16,-1 1 1-16,1-1 1 0,-1 1 1 15,1-3-2-15,-1 2 1 0,0-1 0 16,0-1 1-16,-1 1 1 0,2 0 1 0,-1-5-3 16,-1 3-2-16,2-3 1 0,-1 0 0 15,1-1 1-15,1-4 1 0,-3 0 0 16,3 0 2-16,0 2 0 0,-1-1 1 15,1 1-1-15,0-1 3 0,-2 1 0 16,2 0 1-16,0-1 1 0,0-1 2 16,-1 2 4-16,1-2 3 0,0 1-2 15,-6 1-1-15,-6 2-6 0,-6 1-5 16,-8 1-4-16,-3 0-1 0,-1 0-7 16,-2 1-16-16,-5 1-42 0,1 0-153 0</inkml:trace>
  <inkml:trace contextRef="#ctx0" brushRef="#br0" timeOffset="88474.81">20430 4837 3 0,'0'0'-2'0,"0"0"1"0,0 0 1 15,0 0 0-15,0 0 0 0,0 0 0 0,0 0 0 16,0 0 0-16,0 0 11 0,0 4 2 16,0-4 7-16,0 0 4 15,0 1 2-15,0-1-1 0,0 0-1 16,0 0-5-16,0 0-2 0,0 0-4 0,0 0-4 16,0 0-1-16,0 0-3 0,0 0-1 15,0 0-1-15,-2 0 1 0,2 0 0 16,-1 0 0-16,1 0 1 0,-2 0 2 15,2 0-1-15,-1-1 0 0,0-1-1 16,-4-3 0-16,2 2 0 0,0 0 1 16,0 0-3-16,-1 0 2 0,0 0-3 15,1 0 1-15,0 1-1 0,3 2-1 16,-3-3 2-16,0 1-2 0,0-1 0 16,0 1 1-16,3 2 2 0,-1-2-1 0,1 2 2 15,-5-4-1-15,3 1 2 0,-2 0 1 16,1 0 0-16,3 3 0 0,-3-5-1 15,1 1-1-15,-1-1-3 0,2 2 0 16,1 3-1-16,0-6 2 0,0 0-3 16,0 0 2-16,0-5 1 0,0 7 1 0,0-1-1 15,0-4 1-15,0 4 0 0,1 1-1 16,2-5 1-16,0 4-2 0,-1 1 2 16,3-4 0-16,-2 5 1 15,1-4 0-15,1 1-3 0,1-1-2 0,-2 1 0 16,2 0-1-16,1 0 0 0,-1 2-1 15,1-1 1-15,0 0 1 0,2 1-1 16,-2 1 2-16,0 0-1 0,2 0 1 16,1 0 1-16,-1-2-1 0,1 2 1 15,-5 2 1-15,3-4 3 0,-4 3-1 0,1-1 0 16,2-1 0-16,-3 3-3 0,-1-2 1 16,6-2-3-16,-5 3-2 15,5-2 1-15,4-2-1 0,-5 1-1 16,7 1 2-16,1-1 0 0,-4 2-1 0,5 0 2 15,-6 0-1-15,1 1 1 0,-1 0 1 0,-6 0 0 16,1 2 1-16,-6 0-1 0,4-1 2 16,2-1-2-16,-2 0-1 15,0 2 0-15,-4 0-1 0,6-1 0 16,0 1-2-16,5 0 1 0,1 0 0 0,-3 0 2 16,2 0-2-16,-2 0 0 0,1 1 2 15,-5 1-1-15,3 1-1 0,-4-1 1 16,1-1 1-16,-1 0-1 0,-4-1 2 15,3 2-1-15,0 1 0 0,0 0 0 16,2 3-1-16,-3-2 1 0,-1 0-1 16,4 5-1-16,-4-5 2 0,2 4-1 15,0 1 4-15,-1-4-5 0,1 4 1 16,-2-5 1-16,0 1-1 0,1 5 1 16,-2-3-1-16,0 1 2 0,0 3 1 0,0 0 0 15,0-2 1-15,-3 0-4 0,0 2 1 16,0-2-2-16,0 0-1 0,0 0 1 15,0 0 2-15,2-4-1 0,-2 5 0 16,1-5 1-16,1-1 0 0,-4 6 0 16,3-6 1-16,1 1-1 0,-4 2 1 0,2-2 0 15,-1 2-2-15,-2 1 2 0,-1-2-1 16,1 2 1-16,-1-4 2 16,0 2-1-16,-5-1-1 0,4 0 0 0,-1-3 0 15,-3 3-1-15,8-4-1 0,-6 1 0 16,5 0 1-16,-5-1 0 0,-1 2 1 15,6-3 0-15,1 2-1 0,-2-2 1 16,2 0-1-16,-3 0 4 0,-3 0-3 16,4 0 0-16,-6-5 0 0,-2-3 0 15,1-1-2-15,-3-1 2 0,1-1 0 0,0-1 1 16,4 4-1-16,-2-1 0 0,5 4 0 16,-1 0-1-16,-1-1-1 15,6 2-1-15,-1 3-5 0,5 1-14 0,0 0-12 16,0 0-30-16,0 0-43 0,0 0-95 15</inkml:trace>
  <inkml:trace contextRef="#ctx0" brushRef="#br0" timeOffset="89557.92">20632 4674 56 0,'0'0'18'0,"0"0"-4"0,0 0-5 15,0 0-7-15,0 0-1 0,0 0-2 16,0 0 2-16,0 0 2 0,0 0-1 16,-82-5-1-16,63 14 0 0,0 2-1 0,3-1-1 15,-1 1-1-15,7-4-3 0,1 0-1 16,3-1-1-16,3-4-3 0,0 2 1 16,1-1-2-16,2-3 4 0,-2 0 2 15,2 0 4-15,0 0 1 0,6-2-1 16,4-7 2-16,0 0 3 0,0-1-1 15,-2-1 8-15,-2 3 3 0,0-4 5 16,-1 6 4-16,-4 1-1 0,2 2 1 16,-3 3-4-16,0-1-6 0,0 1-6 15,2-2-6-15,-2 1-5 0,0-1-1 0,1 1 0 16,-1 1 4-16,0 0 1 0,0 0 0 16,-7 0 0-16,-1 6 0 15,-3 1 0-15,2 3 0 0,2-3-1 16,0-1-1-16,1 0 1 0,3-3-1 0,0 0-2 15,2 1 0-15,1-4 0 0,-2 0 2 16,2 0 2-16,0 2 1 0,3 0 0 16,8-1 1-16,3-1 0 0,1 0 0 15,5-5 0-15,-9 0 3 0,4-1-1 16,-2 0 0-16,-3 1 1 0,-2 0-1 0,-3 4-2 16,-5 1-1-16,0-1 0 0,0 1-3 15,1 0 0-15,1 0 1 0,-2 0 1 16,1 0 2-16,-1 0 0 0,-3 9-1 15,-5 3 2-15,-2 0-1 0,2-1 1 16,3-5-2-16,2-4 0 0,1 2 1 16,2-4 1-16,-1 0 3 0,1 0 3 15,0 0 0-15,0 1 1 0,0-1-3 16,0 0-5-16,7-5-1 0,7-5-2 16,5-2 0-16,1 0 0 0,1-1 1 0,-1 2-1 15,-6 1 1-15,-2 3 1 0,-3 2 0 16,-6 2 0-16,2 2 0 0,-5 1-3 15,0-2-1-15,0 2 0 0,0 0 2 16,0 0 1-16,0 4 1 0,-10 7 0 16,-1 2 2-16,-1-6-2 0,-1 2 1 0,1-3 2 15,1-1-2-15,2-1 2 0,6 0-3 16,3-4-2-16,-1 0-1 0,1 0 1 16,-2 1 0-16,2-1 3 15,0 0 1-15,0 0-1 0,9 0-1 0,7-5-1 16,1-2 0-16,-1 2 2 0,-3-1-1 15,-4 3 1-15,-3 1 2 0,-2 1-1 16,-4 1 1-16,0-1-2 0,0 1-1 16,1 0-3-16,1-2-2 0,-1 2 1 15,1 0 2-15,-2 0 2 0,0 0 0 0,0 4 1 16,-2 6-1-16,-2-3 1 0,1-2-1 16,2 0-1-16,1-5 0 15,-2 0 0-15,2 0 0 0,0 1 1 0,-2 0 4 16,2 1 3-16,0-2 2 0,0 1 1 15,2-1-1-15,8 0-3 0,1-1 2 0,4-3 3 16,-6 0 3-16,-4 3 2 16,2-4 0-16,-4 4-4 0,1-2-4 15,0 1-7-15,-4 2-8 0,0-1-7 16,0 1-4-16,-6 7-21 0,-11 8-66 0,-10 7-108 16</inkml:trace>
  <inkml:trace contextRef="#ctx0" brushRef="#br0" timeOffset="91291.88">21206 4707 97 0,'0'0'21'16,"0"0"-4"-16,0 0-4 0,0 0-1 0,0 0-2 15,0 0 2-15,0 0 1 16,0 0 4-16,0 0 2 0,15-22-3 0,-14 18 1 16,1 0-3-16,-1-1-3 0,-1 5 1 15,0-2 0-15,0 2-1 0,0-1-2 16,2-1-2-16,-2 1-4 0,0-1-4 15,0 1-4-15,0-1-2 0,0 1-3 16,0 1 2-16,0-2 3 0,0 2 4 0,1 0 0 16,3 9 1-16,3 6-2 15,1 8 2-15,-2 2 2 0,-2 4 0 16,-1 3 1-16,-2 2 0 0,1 1-3 16,-1 0 1-16,2 1-2 0,1 1 2 0,1 1 0 15,0-3-1-15,1 1 1 0,-1-1 2 16,2 2-1-16,-3-1 0 0,0 0 1 15,1 1-2-15,-1-1-1 0,1 1 0 16,-2-2 0-16,2-1-1 0,-4 0 1 16,2-4-2-16,0-1 2 0,-1-2-1 0,-1-8 1 15,1-1 0-15,-1-8 0 0,-1-3 0 16,2 3-1-16,-1-3 1 0,-1-2 0 16,2 1 0-16,-2-1 1 15,1-1-2-15,-1 1 0 0,2 1-1 0,-2-6-2 16,0 0 2-16,0 0 2 0,0 2 1 15,1-1 5-15,-1 1 0 0,0-1-1 16,0-1-1-16,0 1-3 0,0-1 0 16,-9-2 3-16,-3-9-2 0,-3-1 1 15,0 0 0-15,-2-2-3 0,-2 0-1 0,0 2-4 16,-1 0 0-16,0 1 1 0,-1 2 0 16,0 0 4-16,-1 0 0 15,3 0-2-15,5 1 2 0,1 1 2 16,0 1-1-16,3 1 5 0,1 1-2 0,2-1-1 15,4 4 1-15,-3-2-3 0,3 1 0 0,3 2-2 16,-1-2-5-16,1 2-2 0,0 0 1 16,0-1 0-16,0 1 3 15,0-1 4-15,0 1 0 0,13 0 0 16,1 0-1-16,6 0 1 0,0 0-2 0,1 2 1 16,2 2-2-16,0 0-2 0,1 2 2 15,3-1 0-15,0 1-2 0,2-2 3 16,0 1-4-16,0-2-1 0,-1 0 1 15,-2-3-2-15,-9 0 0 0,0 0 3 16,-1 0 0-16,-4-1 4 0,2-7 2 16,-1 0 1-16,-7 1 2 0,3-4 0 15,-5 2-1-15,-2-2 2 0,-1 1-1 16,-1-2 1-16,0-1 0 0,0 1 1 16,-1 0 1-16,-4 0-2 0,2 1 0 0,2 7 1 15,-1 0-2-15,2 4-1 0,-1-2-2 16,1 2-1-16,-1-2-2 0,-1 1-4 15,1 1 1-15,-4 0 1 0,-2 1 2 16,-2 11 3-16,1 7-1 0,0 8-1 16,0 6 1-16,1 8-2 0,1 8-1 0,0 6-5 15,2 2-9-15,-2 2-31 0,5-2-91 16</inkml:trace>
  <inkml:trace contextRef="#ctx0" brushRef="#br0" timeOffset="92547.2">21406 6061 346 0,'0'0'0'0,"0"0"-1"0,0 0 5 15,0 0-1-15,84-58 3 0,-70 52 2 16,-4 1-1-16,6 1-2 0,0 1 0 0,-4 2-1 16,5-1-3-16,-1 2-1 0,1 0-1 15,1 4 0-15,-1 4-2 0,-2 2 2 16,-3 3 0-16,0 2 0 0,-3 2 0 15,1 2-2-15,-4 1 1 0,-2-5-1 16,-1 0 0-16,-2-2 2 0,-1-8 1 16,0 6 4-16,0-6 3 0,0-1 3 15,0 3-1-15,0-7 0 0,-3 0-2 16,-7 0-4-16,-1 0 4 0,-2-7-1 16,4-3-4-16,2 0 0 0,3-3-2 0,1 3 0 15,3-3-2-15,0-5 1 0,5 2 0 16,5-4-3-16,1 3 4 0,-4 6 2 15,3 1 0-15,-4 4-2 0,1 0 0 16,-1 1 0-16,-3 2-6 0,7 0 2 16,-6 2-1-16,0-1-1 0,8 2 1 0,-2 0-1 15,3 4-1-15,0 1 3 0,0 4-1 16,-4 3 3-16,-2 0-2 0,4 7 1 16,-5-6 1-16,0 1-2 0,-3-3 3 15,-1-3-1-15,1 3 2 0,-2-6 1 16,1-1 2-16,-2-4 5 0,0 0 6 15,0 0 2-15,0 0-2 0,1 2-3 16,-1-2-8-16,2 0 0 0,3-12-3 16,-1-3 1-16,2-8 1 0,1 1 0 15,3 0 3-15,1 1 2 0,0 1 2 0,1 3 4 16,-4 5-5-16,0 0-2 0,-4 6-6 16,3-2-5-16,-1 2 0 15,1 1-4-15,1 1-1 0,1 2-1 16,0 2 0-16,0 0 2 0,5 6 3 0,-1 5 2 15,6 4 0-15,-4 1 1 0,0-1-1 0,-1 0 1 16,-3 2 2-16,4-4 0 16,-4 1 0-16,2-2 1 0,-4-3 0 15,0-2-2-15,-2-2 1 0,3 0 1 0,-1-1 1 16,-5-2 3-16,7-2-1 0,1 0 1 16,7-3-1-16,1-6 0 0,0-2 1 15,-4-1 0-15,0 0 1 0,-6 1-1 16,0 1 2-16,-4 2 1 0,-2-2-1 15,-1 0 3-15,-1 0-3 0,-2-1-1 16,0 0-1-16,0 3-3 0,-3 0-2 0,-1 0-3 16,-5 2-1-16,0 1-1 15,-4 4 3-15,-7 1 1 0,0 0 0 16,-6 1 2-16,4 7-3 0,2-1 0 0,8 0 0 16,0 0-1-16,4-1 0 0,1 1-1 15,1-2 1-15,3-2-4 0,1 1 1 16,2-4 0-16,0 0-1 0,0 0 0 15,0 0 1-15,0 0 3 0,5 0 3 16,8 0 2-16,4 0 0 0,6-5 0 16,-8 1-1-16,1-3-1 0,-6 4 1 0,-1-1 0 15,2 0 1-15,-7 2 0 0,1 0-1 16,-5 2 0-16,4 0-1 0,2 0 0 16,5 0 0-16,3 5 0 0,-3 4 1 15,5 4-1-15,-1 6 2 0,0 5-2 0,3 8 1 16,2 6-3-16,3 6 1 15,0 8 0-15,-2 2 1 0,0 3-3 16,-6-2 2-16,-2-1-2 0,-7-6 1 16,-6-2 4-16,0-7 1 0,-12-2 3 0,-5-10 0 15,-5-4 1-15,-1-9 5 0,-6-9-1 16,-2-3 3-16,-1-4 0 0,1-10 1 16,0-6 0-16,2-7-2 15,5-7-4-15,2-8 1 0,6-4-3 0,3-6 3 16,6-5 5-16,1-1 0 0,3 1 3 15,2 2-2-15,1 6-3 0,0 5-5 0,4 7-2 16,2 5-3-16,0 10 0 16,-2 5-2-16,-1 5-1 0,0 6-4 15,0-1-5-15,-3 5-9 0,0-1-10 0,4 1-19 16,2 0-50-16,1 1-139 0</inkml:trace>
  <inkml:trace contextRef="#ctx0" brushRef="#br0" timeOffset="94299.3">19530 8321 69 0,'0'0'20'0,"0"0"1"0,0 0-1 16,0 0 0-16,0 0 3 0,0 0 3 15,0 0 2-15,0 0 3 0,0 0-2 16,-7-21 0-16,6 16-2 0,-1 0-3 15,2 5-4-15,-1-1-4 0,1 1-4 16,0-1-5-16,-2-1-2 0,2 1-3 0,0-1-4 16,-1 1-2-16,1-1 0 0,-2 0-5 15,2 2-2-15,0-1 3 0,0 1 3 16,0 0 1-16,0 12 4 16,0 6 0-16,0 7 1 0,2 0 0 0,1 3 1 15,0-1-1-15,-1 2-1 0,3 3 0 16,-1-1 3-16,2 3-4 0,2 1 3 15,-2-3-2-15,0-4 0 0,0-3 0 16,-3-8 0-16,2-2 0 0,-3-6-1 16,-1-5 0-16,1 1 1 0,-2-5 1 0,0 0 5 15,0 0 2-15,0 2 5 0,1-1 2 16,-1-1-2-16,0 2-7 16,0-2-5-16,-1-8-2 0,-6-5-2 15,-2-9 0-15,2-2 0 0,-1-5 2 0,3-2-3 16,-2-4 1-16,1-2 0 0,1-3 1 15,3 1 2-15,-1-2 0 0,1 0 1 16,2 0-1-16,0 1 2 0,0 4 2 16,5 1 0-16,2 3 1 0,2 5 0 15,2 3 2-15,-1 2-1 0,0 5-1 0,3 2-2 16,0 2-2-16,3 1-4 0,-6 4 1 16,5 2-3-16,-7 3-2 0,4 3 1 15,5 0 0-15,-1 0-1 0,3 7 0 16,-4 6-1-16,-3 1 3 0,-3 4 4 15,-3 4 0-15,-3 3 2 0,-3 4-1 0,-3 1 1 16,-9 2 0-16,-6-2 1 16,-3 0-1-16,-5-2 1 0,-3-6 0 0,2-2 1 15,-2-6-1-15,5-2-1 16,6-6 2-16,2-1 1 0,6-2-1 0,6-2 2 16,-1 1-4-16,5-2-5 0,-2 0-4 15,2 0-1-15,-2 1 1 0,2 7 5 16,0 4 2-16,12 4 2 0,4 8 0 15,7 0 3-15,4 2-2 0,5 1 0 16,1 0-2-16,2 4-2 0,0-2 1 0,0 1-2 16,0 0-1-16,0-1-4 0,0 0-7 15,0 0-8-15,-1-2-14 0,0-3-21 16,-4-3-24-16,-4-6-39 0</inkml:trace>
  <inkml:trace contextRef="#ctx0" brushRef="#br0" timeOffset="95059.26">20032 8603 69 0,'0'0'36'16,"0"0"0"-16,0 0-4 0,0 0-4 0,0 0-7 16,0 0-9-16,0 0-1 15,84-4-4-15,-67-5-1 0,-2-2-3 0,-1-3 1 16,-2-1-2-16,0-2 3 0,-3-1-2 16,-1 0-3-16,-2 4 0 0,-4-2 0 15,1 5 4-15,-3-1 3 0,0-6-1 16,-1 1-1-16,-3 2-2 0,-4 1-3 15,2 6 1-15,-2 1-2 0,1 1-4 0,2 3-3 16,-5 0 0-16,-3 3 1 0,-3 6 1 16,-4 5 2-16,1 4 3 15,2 3 0-15,2 3 0 0,1 2 1 16,1 3 0-16,3 0 1 0,2 1-1 0,4-2-1 16,3 0 0-16,1-2 0 0,0-4 1 15,8-2-2-15,5-2 2 0,3-2 3 16,6-4-2-16,2-3 5 0,7-5-2 15,1-1 1-15,4 0-1 0,0-7-1 16,3-5-2-16,-1-2 2 0,1-3-1 0,-3-2-1 16,-4-3-1-16,-3-1-2 0,-3-1-2 15,-6 0 0-15,-1-4-1 0,-5 4-2 16,-4 1 2-16,-2 7-1 0,-7-1 4 16,0 8 3-16,-1-2 3 0,0 1 0 15,-5 2-1-15,0 1-3 0,2 3-5 16,0 1-3-16,-2 3-3 0,0 0 2 15,-2 3-1-15,0 8 3 0,2-3 1 16,-1 7 3-16,4 0-2 0,2 2 3 16,0 4-1-16,2 0 3 0,4 0 0 0,0 1 0 15,2-1 3-15,-1-2-3 0,3 0 2 16,-3-1-1-16,2-3 0 0,0 0 1 16,3-2-1-16,-4-3 0 15,2-1 0-15,0-2 0 0,-6-4 1 0,4 1-1 16,-5-1 0-16,0-2 6 0,1 3 5 15,-4-4 8-15,0 0 1 0,0 0-2 16,0 0-8-16,0 0-6 0,-4 0-4 16,-10 0-1-16,-7 0 0 0,2 0 0 15,-1 0-2-15,5 0-4 0,4 0-4 0,-3 0-9 16,8 0-11-16,1 0-20 0,5 0-19 16,-1 0-38-16</inkml:trace>
  <inkml:trace contextRef="#ctx0" brushRef="#br0" timeOffset="95289.03">20775 8395 188 0,'0'0'38'0,"0"0"-13"16,0 0-15-16,0 0-10 0,0 0-7 15,0 0-2-15,0 0-1 0,0 0 3 16,0 0 4-16,0 0 2 0,24 4 1 15,-15 14 1-15,-3 1-1 0,0 1 1 16,-3 1-1-16,-1 2 0 0,-2 1 2 0,0-1-2 16,0-5 0-16,-2-1-4 0,1-4-6 15,-1-2-14-15,2 6-18 0,0-7-40 16</inkml:trace>
  <inkml:trace contextRef="#ctx0" brushRef="#br0" timeOffset="95822.47">20758 8304 242 0,'0'0'13'16,"0"0"6"-16,0 0 6 0,82-73 2 0,-46 52-5 15,7 3-4-15,0 1-9 16,0 2-5-16,-2 3-3 0,-5 3-2 0,-11 3-3 16,-5 3 3-16,-10 1 3 15,-6 0 6-15,3 2 6 0,-7 0-4 0,0-1-5 16,0 1-8-16,0 0-9 0,-11 0 3 16,-7 1 1-16,-5 7 3 0,2 1 2 15,0 2 0-15,1 1-1 0,3 0 1 16,4 2-2-16,1 1 2 0,4-2 0 15,2 0 2-15,3 4-2 0,3 1 1 0,0 3 0 16,0 0 1-16,7-2-1 0,6 1 1 16,2-1-2-16,0 1 2 15,3-2 0-15,-1 0 1 0,-2-1-1 16,0-2 1-16,-3-1 0 0,1-1 1 0,-4-3 2 16,0 0-3-16,-4-2 3 0,1-1-2 15,0 1 0-15,-3-5 0 0,0 1 5 16,-3-4 7-16,0 0 3 0,0 0 5 15,1 2-1-15,-1-2-6 0,0 0-6 16,0 1-5-16,-10-1-2 0,-10 2-1 0,-6 0-1 16,-6-1 2-16,-3 1 0 0,0-1 0 15,1 2-1-15,3 0-5 0,10 0-5 16,5 0-6-16,4 0-10 0,8-1-15 16,-1 0-25-16,5-2-24 0,-1 0-68 15</inkml:trace>
  <inkml:trace contextRef="#ctx0" brushRef="#br0" timeOffset="96114.78">21330 7847 408 0,'0'0'31'15,"0"0"-11"-15,0 0-4 0,0 0-5 0,0 0-6 16,0 0-6-16,0 0-5 0,0 0 1 15,0 0 2-15,0 0 2 0,11 17 4 16,2 12-3-16,1 5 2 0,-2 3-2 0,1 4-1 16,-5 2 1-16,1 1-1 15,1 3 0-15,-4 0-1 0,0 0 0 0,-3-2-1 16,1-2 1-16,-2-7-3 0,1-4 1 16,-2-10-2-16,-1-9-2 0,1-2-1 15,-1-5-3-15,0 0-2 0,0 0-2 16,0-6-11-16,0 0-16 0,0 1-15 15,-4 3-20-15,-5-4-9 0,-6 0 6 0</inkml:trace>
  <inkml:trace contextRef="#ctx0" brushRef="#br0" timeOffset="96462.34">21271 8336 35 0,'0'0'50'0,"0"0"6"16,0 0 3-16,0 0-1 0,0 0-2 16,0 0-7-16,0 0-14 0,0 0-13 15,0 0-13-15,0 0-8 0,-66-82-1 16,79 75 1-16,10-2 1 0,4 4-2 15,5 0 0-15,1 1-1 0,2 0 0 16,0-1-1-16,-2-2 0 0,0 2-2 0,-2-3 1 16,-2-1 0-16,-5 0 3 0,-5-2 0 15,-2 1 4-15,-5 0-1 0,-3-2 2 16,-5 4-1-16,-1-2 2 16,-2 0-2-16,-1-1 2 0,0-1 0 0,0 1 1 15,-1 0-1-15,-1 7 1 0,-2-5-3 16,3 4-1-16,-1 1-1 0,1 1 0 15,1 3-4-15,-2-2-2 0,2 2-1 16,0 0-4-16,0-2 1 0,0 2 2 16,0 0 3-16,0 0 2 0,0 2 1 0,0 10-1 15,0 6 0-15,0 7-2 0,0 0 2 16,0 1-1-16,0 2-1 16,0 0-5-16,-2 0-1 0,-1-1-6 15,-3-1-7-15,0-3-12 0,-3-3-18 0,-1-4-29 16,2-5-43-16</inkml:trace>
  <inkml:trace contextRef="#ctx0" brushRef="#br0" timeOffset="96624.63">21524 7911 150 0,'0'0'-28'0,"0"0"1"15,0 0 12-15,0 0-5 0,0 0-3 0,0 0-13 16</inkml:trace>
  <inkml:trace contextRef="#ctx0" brushRef="#br0" timeOffset="97256.06">21753 8072 234 0,'0'0'-2'16,"0"0"-5"-16,0 0 1 0,0 0 5 15,0 0 2-15,0 0 1 0,0 0 2 16,13 86 0-16,-12-61 0 0,-1-8-2 0,0-1 1 16,2-4-2-16,-2-5 1 0,0 3 2 15,1-5-1-15,-1-1 2 0,2 2 3 16,-2-6 6-16,4 0 2 0,6 0-1 16,6-7-4-16,6-7-2 0,-5-3-5 15,2-4 1-15,-3-2-2 0,0 1 1 16,-3-1-2-16,0 3-1 0,-5 6-2 15,0 2 0-15,-4 4 0 0,-2 4-1 16,2 1-3-16,-4 3-6 0,0 0-1 16,0 0-1-16,1 0 2 0,-1 0 8 0,3 2 3 15,0 7 1-15,3 6 1 0,1 3 1 16,2 0-1-16,2-2 2 0,2-1-1 16,5-5-1-16,-7-2 1 15,6-5-2-15,1-3 0 0,4 0 0 0,4-8 0 16,-2-2 0-16,-2-5-1 0,-3-2 3 15,-2-1-2-15,-4-1 2 0,-4-1 2 16,-3 5-3-16,-2-3 4 0,-4 0-1 16,0 6 2-16,0-7 0 0,-2 11-3 15,-2 3 1-15,3 0-4 0,1 5-3 0,-2-1-6 16,-1 1 0-16,-4 4 0 0,-2 11 3 16,-4 13 4-16,6 10 0 0,0 10-2 15,4 10 4-15,1 8-2 0,2 3 1 16,0 3 4-16,6-1-3 0,5 3 1 15,1 4-2-15,1 2-2 0,3 7-2 0,-1 1 1 16,-2-3-1-16,-2-6 3 0,-5-9-1 16,-3-14 3-16,-3-12 1 15,-1-14 4-15,-13-13 8 0,-6-11 4 16,-7-6-2-16,-5-20 2 0,-4-12 12 0,-3-13 0 16,-1-14 10-16,0-14-1 0,3-9-14 15,2-9-6-15,7-3-10 0,5-2-5 16,9-2-2-16,5 3-4 0,9 6-2 15,0 5 1-15,9 13-5 0,1 13-8 16,5 17-32-16,0 12-82 0,6 13-120 0</inkml:trace>
  <inkml:trace contextRef="#ctx0" brushRef="#br0" timeOffset="104295.09">29118 2442 18 0,'0'0'12'0,"0"0"-1"0,0 0-2 16,0 0 2-16,0 0-2 0,0 0 0 16,0 0-3-16,0 0-3 15,0 0 0-15,-3-15-1 0,3 14-1 0,0-1-1 16,-1 1 1-16,1-1 1 0,0 0 0 0,0 1 0 15,0-1 2-15,0 0 1 16,0 1-1-16,0 0 2 0,0-1 0 16,0 1 0-16,0-1-2 0,0 1-2 15,0-1-1-15,0 1 1 0,0-1-1 0,0 0 0 16,0 1 0-16,0-1 2 0,0 1-1 16,0 0 0-16,0-1 1 0,0 1-1 15,0-1-1-15,0 0 2 0,0 1 0 16,0-1 0-16,0 1-1 0,0 1 0 15,0-2-3-15,1 2 1 0,-1-1 0 0,0 1-1 16,0-2-1-16,0 2 1 16,0-1 1-16,0 1 0 0,0-1 0 0,0 1 1 15,0 0-1-15,0-2 0 16,0 2 1-16,0 0-2 0,0 0 1 0,0 0 0 16,0-2-1-16,0 2 2 0,0 0-1 15,0 0 0-15,0 0 0 0,0 0 0 16,0 0 1-16,0-1-1 0,0 1 1 15,1 0 0-15,-1 0 1 0,0 0 2 16,0-2-2-16,0 2 1 0,0 0 0 0,0 0 1 16,0-1-1-16,0 1 3 0,0 0-1 15,0 0 1-15,0 0 0 0,0-2 0 16,0 2 1-16,0 0 0 0,0-2 1 16,0 2 0-16,0 0 0 0,0-1-1 15,0 1-3-15,0-1 1 0,0-1-1 16,0 2 0-16,0-1 2 0,0 1-1 15,0-2-2-15,0 2-4 0,0 0-5 16,0 0-1-16,-2 2 1 0,-3 11 3 16,-2 10 3-16,-3 9 1 0,0 3 11 0,-1 4-10 15,1 4 10-15,-1 2-2 16,-1 4-9-16,2 2 11 0,-3 4-12 0,3 4 1 16,0 1-1-16,1 0 0 15,0-2 0-15,1-7 0 0,1-5 0 0,1-8 0 16,0-6 7-16,3-11-7 0,2-9 10 15,-1-1-5-15,2-7 8 0,-1 1 8 16,1 1 7-16,0-6 6 0,-2 0-5 16,2 0-9-16,0-3-19 0,0-17 0 15,0-12-7-15,3-11 6 0,6-9 2 0,5-7-2 16,1-5 3-16,3-6-2 0,0-1 2 16,1-1-9-16,-2 1-3 0,-1 1 4 15,-3 3-5-15,-2 7 10 0,-2 3 4 16,-3 7-2-16,0 6 2 0,-1 6-2 15,0 8-1-15,-2 9 1 0,-2 9 0 0,1 7-1 16,-2 5 0-16,0-1-3 0,0 1-2 16,1-2-1-16,1 1 0 15,5 1 0-15,4 4 2 0,4 12 0 16,5 7 1-16,-4 9 0 0,1 6 0 0,-1 3 3 16,2 4-2-16,2 0 3 0,-1 4 12 15,1 1-5-15,-3 3 2 0,1 0-3 16,-4 3-10-16,2 2 4 0,-3 0-2 15,0 0 0-15,-1 1 0 0,0-5 0 16,-3-7-2-16,0-4 2 0,-3-8-2 0,1-7 1 16,-4-9 6-16,-2-8-5 0,1 0 5 15,-2-5-8-15,0-1-1 0,1 1 2 16,-1-6-1-16,0 3-1 0,0 0-2 16,-3 0-5-16,-10-1-4 0,-1-2-6 15,-8-3-14-15,-8-6-2 0,-2-5-12 0,-1 0 5 16,-3-1 7-16,-2 0 11 15,-5 0 17-15,-1-1 13 0,-2 3 11 16,1-1 12-16,2 2 7 0,4 0 6 16,7 1 5-16,9 2-2 0,8 2-7 0,6 2-11 15,5 2-15-15,4-8-6 0,7-2-5 16,15-10-3-16,14-6 5 0,9-3-1 16,9-1 2-16,6-1-1 0,5 1 1 15,2-1 0-15,1 3 0 0,-1 2-1 16,-4 4 0-16,-3 4-1 0,-9 5 0 15,-6 3-1-15,-12 4-2 0,-11 3-1 16,-9 3 1-16,-7 3 2 0,-6 0 2 16,0 0-2-16,0 0-2 0,-1 0-3 15,-12 5 2-15,-5 4 1 0,-6 3 0 0,-1 0 2 16,-1 2 1-16,4-1-1 0,2 0 1 16,4-1-1-16,3-3-3 0,4 2-1 15,5-4-2-15,3 2 2 0,-1 8-1 16,2-2 3-16,0 5 2 0,5-1-1 15,0 1 2-15,4 0 0 0,1-2-1 0,0 2 0 16,2-2 1-16,2 2-1 0,-1 0-1 16,3-2 2-16,-1 2-1 0,0-3 1 15,0-1 1-15,2-1-1 16,-1-1-1-16,2-2 1 0,-2-1-1 0,-4-4 1 16,0 0 2-16,-3-3-2 0,1-1 0 15,-1 1 0-15,-6-2 0 0,1 0 3 16,-4-2 3-16,0 0-2 0,0 3 1 15,-7 2-3-15,-12 5-3 0,-11 0 1 16,-8 1 0-16,-4-2 0 0,-4 0 1 0,4-1-1 16,4-2 1-16,5 0-10 0,5-1-8 15,10-2-20-15,7-2-18 0,7 0-28 16,1-1-32-16</inkml:trace>
  <inkml:trace contextRef="#ctx0" brushRef="#br0" timeOffset="104689.47">30085 2644 136 0,'0'0'14'16,"0"0"-6"-16,0 0-3 0,0 0 7 16,0 0-13-16,-82-12 0 0,63 22-2 15,0 4 1-15,3 1-1 0,5 1 0 16,2-4-1-16,3 3 3 0,1-2 2 0,2-2 1 15,0 6 3-15,3-1-2 16,0 0 2-16,1 5-1 0,8-3 2 16,1-1-1-16,3 1-1 0,3-1-1 15,3 0 0-15,2-2 0 0,4 0-1 0,1-3 1 16,1 1-3-16,1 0 0 0,-3-3 0 16,-4 2-1-16,-5-4-2 0,-7-3 0 15,-3 1 2-15,-4-3 4 0,1 0 4 16,0 1 6-16,-3 1 3 0,-3 4 0 15,-7 3-4-15,-7 2-3 0,-2-4-2 0,-7 1 0 16,-4-4-1-16,-5 3 0 0,-4-3-1 16,-4 1 0-16,-4-2-1 0,1 2 1 15,4-4-4-15,6 1-1 16,10-3-7-16,11 0-18 0,10 0-4 0,5-2-6 16,1 0-18-16,18-5-15 0</inkml:trace>
  <inkml:trace contextRef="#ctx0" brushRef="#br0" timeOffset="104943.4399">30486 2700 298 0,'0'0'33'16,"0"0"-1"-16,0 0-5 0,0 0-9 15,0 0-9-15,0 0-10 0,0 0-4 0,0 0-2 16,0 0 0-16,0-16 2 0,4 21 2 15,3 11 2-15,2 6 0 16,-3 4 1-16,-2 3-1 0,-2 3-1 16,-1 2 1-16,-1 2 1 0,0-1-1 0,-6 1-1 15,-1-3-2-15,-5-2 0 0,2-4-4 16,1-4-5-16,3-8-5 0,1-5-10 16,4-6-15-16,1-4-20 15,-2 0-56-15</inkml:trace>
  <inkml:trace contextRef="#ctx0" brushRef="#br0" timeOffset="105058.6">30280 2492 11 0</inkml:trace>
  <inkml:trace contextRef="#ctx0" brushRef="#br0" timeOffset="105487.7">30713 2700 252 0,'0'0'36'0,"0"0"-4"16,0 0-7-16,0 0-4 0,0 0-6 15,0 0-5-15,0 0-5 0,0 0-7 16,0 0-1-16,0 0-1 0,-81-56-1 15,56 68 3-15,5 5-5 0,5-1 1 16,3 2 2-16,6-4-4 0,3 2 3 0,3-1 0 16,0 2 4-16,7 3 1 0,7-1 2 15,3-1 0-15,4 0 0 0,4-1 1 16,-3-2-3-16,2 2 2 0,-2-2-2 16,-1 0 0-16,-3 0 0 0,0-1 0 15,-3 1 1-15,1-2-1 0,-3 0 0 0,1-1 0 16,-2-1 0-16,-2-2 0 15,0 0 0-15,-1 0 0 0,-3-3 1 16,2 3-1-16,-1-4 0 0,-4-2 1 16,0 0-1-16,-3-3 5 0,0 0-1 0,0 0 8 15,0 1 3-15,0 4-1 0,-9 2-1 16,-6 5-4-16,-11-1-2 0,-8 0 1 16,-5-2-3-16,-5 0 0 15,-3 1-5-15,0-3-2 0,3-1-2 0,8 0-2 16,10-3-6-16,13-2-17 0,6 1-24 0,7-2-32 15,4-6-67-15</inkml:trace>
  <inkml:trace contextRef="#ctx0" brushRef="#br0" timeOffset="105772.7099">31236 2031 360 0,'0'0'28'0,"0"0"-18"0,0 0-11 16,0 0-6-16,0 0 3 0,0 0 1 16,0 0 6-16,0 0 1 15,5 122-4-15,6-62 4 0,-1 5-2 16,3 2-4-16,-3 0 4 0,1-3 6 0,-3-1 0 16,1 0 0-16,-3-3 1 0,-2-2-14 15,0-2 5-15,-1-3-4 0,2-3-1 16,-3-7 0-16,1-7-1 0,-1-12-2 15,-2-8-1-15,1-10-3 0,-1-2-3 16,0 2-1-16,0-1-6 0,0 1-9 0,-1-6-22 16,-14 0-18-16,-2-3-30 0</inkml:trace>
  <inkml:trace contextRef="#ctx0" brushRef="#br0" timeOffset="106139.25">30719 2777 434 0,'0'0'59'0,"0"0"-17"0,0 0-20 15,0 0-15-15,0 0-4 0,0 0-7 16,0 0 3-16,0 0 1 0,0 0 0 16,125-46-1-16,-51 39 1 0,4 2-3 0,6-3 1 15,0 2 3-15,-3 0-2 0,-7-1-1 16,-8 2 0-16,-7-2-3 0,-7 1 1 16,-9 0 2-16,-9 0 0 0,-11 3 2 15,-7-3 1-15,-6 2 1 0,-7 0-7 16,0-4 7-16,-3-5-9 0,0-2 8 15,-3 0 1-15,-3 1-12 0,-1 5 11 16,2 0-10-16,-1 0 11 0,3 4 2 16,1 2-1-16,2 3 0 0,-1-1-1 15,1 1-1-15,-2-2-3 0,1 1 0 0,-1-1-2 16,1 2-2-16,1 0 1 0,-2 0 12 16,1 2-9-16,-2 12 12 0,-2 5-3 15,0 9-10-15,-1-1 10 0,2 1-9 16,-2 2 0-16,-1-2-2 0,1-1 1 15,1 2-3-15,-3 0-2 0,4-1-6 0,-1-1-11 16,1-7-28-16,4-2-33 16,0-6-36-16,0-6-92 0</inkml:trace>
  <inkml:trace contextRef="#ctx0" brushRef="#br0" timeOffset="106279.53">31437 2255 248 0,'0'0'-22'16,"0"0"-10"-16,0 0-7 0,0 0 3 15,0 0-19-15</inkml:trace>
  <inkml:trace contextRef="#ctx0" brushRef="#br0" timeOffset="107218.59">31768 2637 307 0,'0'0'2'0,"0"0"2"0,0 0-9 16,0 0 13-16,0 0-3 0,0 0 1 16,0 0 2-16,-16 77-1 0,15-50 0 15,0 1 1-15,1-1-2 0,-2-2-3 16,1 2 2-16,-1-9-3 0,1-3 1 0,1-5-1 15,-2-5 0-15,2 1-1 16,0-6 0-16,0 0 4 0,0 0 0 16,0 1 6-16,0-1 0 0,12 0-2 15,5-10-2-15,7-5-3 0,2-5-2 0,1-1-2 16,0 0-2-16,1-1 0 0,-2 4 6 16,-2 1-6-16,-3 4 7 0,-5 5-6 15,-8 2 0-15,0 1 0 0,-4 4-1 16,1-1 1-16,0 1-1 0,-5 1 1 15,0-2 0-15,6 2-1 0,4 0 0 0,7 0 6 16,2 8-4-16,3 0 3 16,1 2-5-16,1 1 1 0,1 1 1 15,1 2-2-15,0-2 0 0,-1 0 1 0,-2-1 0 16,0-1 0-16,-1-2 1 0,1-1 0 16,-7-2 1-16,3-4 0 0,1-1 2 15,-3 0-1-15,9-6-2 0,-3-3 1 16,2-3-1-16,-3 0 0 0,1-2 1 15,-2-1 5-15,-2 0-5 0,-3 0 6 16,-3 0-1-16,-3 4-6 0,-3-1 9 0,-1 4-7 16,-3-3 2-16,0 3-2 0,-1-3-1 15,-2-5-5-15,0 6 2 0,-5-3-3 16,-4 0-2-16,2 7 1 0,-7-2 1 16,-4 5 2-16,-5 3 6 0,-9 0 6 15,-4 10-6-15,-3 2 7 0,0 1-7 0,3 1-1 16,3 0-2-16,7 0-4 15,7-6-1-15,9 5-1 0,4-4-1 16,6 1 2-16,3 7 3 0,10-2 3 16,7 0-1-16,5-2 1 0,1-8-1 0,3-1-1 15,-2-4 1-15,-1 0 0 0,0-5 0 16,-3-2 0-16,-1-3 0 0,-7 3 1 16,-3-2 0-16,-3 3 6 0,-3-1-5 15,1 2 7-15,-4 2-5 0,1 0 1 16,-4 3-1-16,0-2 2 0,0 2-3 15,2 0-1-15,-2-2-4 0,1 2-6 16,-1 0 0-16,2 0 0 0,-2 12 1 16,0 10 7-16,0 13-1 0,0 7 0 15,-2 10 1-15,1 4 0 0,1 5-1 0,4 1 1 16,5 3 9-16,3 2-9 0,2 5 9 16,-1 3-9-16,3 4-3 0,-3 3 3 15,-2-2-3-15,-6-2 1 0,-5-5 3 16,-9-8 0-16,-8-7-2 0,-5-9 0 15,-5-10 1-15,-2-9 0 0,-1-9 8 0,-2-5-1 16,-3-9 2-16,-1-7 1 0,-1-1 2 16,-2-16-1-16,1-7 0 15,1-10-3-15,4-8-3 0,4-10-1 16,6-11-3-16,7-9 0 0,6-10-1 0,10-7-3 16,1-7-5-16,17-4-8 0,11-5-10 15,8 1-16-15,8 0-35 0,-4 12-46 16,-7 13-101-16</inkml:trace>
  <inkml:trace contextRef="#ctx0" brushRef="#br0" timeOffset="107871.81">30149 2427 108 0,'0'0'18'0,"0"0"-8"0,0 0-5 16,0 0-3-16,0 0-3 0,0 0 1 15,0 0 1-15,0 0 1 0,0 0 0 16,0 0 2-16,-29 23 0 0,29-17 1 0,0 3 0 16,0 0-1-16,7-3 2 0,7 0 0 15,3-4 1-15,7-2-1 0,2 0-1 16,1-10-1-16,1 0 2 0,-3-2 0 16,-2 0 1-16,-7 2 3 0,-6 0 3 15,-4 2 2-15,-5 4 0 0,-1-5-5 16,-1 2-6-16,-11-2-6 0,-8 3-5 15,-1 5-6-15,0 1-9 0,-2 9-15 16,7 3-39-16</inkml:trace>
  <inkml:trace contextRef="#ctx0" brushRef="#br0" timeOffset="108439.06">31485 2219 175 0,'0'0'31'0,"0"0"-3"16,0 0-3-16,0 0-4 0,0 0-3 16,0 0-4-16,0 0-4 0,0 0-4 15,0 0-3-15,-22-47-1 0,22 47-2 0,0 0 1 16,-1 0 1-16,1 0-1 15,-2 0 2-15,2 0-1 0,-2 0-1 16,2 0 2-16,0 0 4 0,0 0 3 16,0 1-1-16,4-1 2 0,9 0-2 0,5 0-2 15,-1-3-3-15,-7 0-3 16,-5 2-1-16,-5 1-4 0,0-2-20 0,0 2-28 16,0 0-98-16</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1-02-05T11:30:33.472"/>
    </inkml:context>
    <inkml:brush xml:id="br0">
      <inkml:brushProperty name="width" value="0.05292" units="cm"/>
      <inkml:brushProperty name="height" value="0.05292" units="cm"/>
      <inkml:brushProperty name="color" value="#FF0000"/>
    </inkml:brush>
  </inkml:definitions>
  <inkml:trace contextRef="#ctx0" brushRef="#br0">25027 1040 53 0,'0'0'22'0,"0"0"2"16,0 0 0-16,0 0 4 0,0 0 4 16,0 0 1-16,0 0 2 0,0 0-1 15,0 0-3-15,-9 2-2 0,9 0-3 0,-1-2-5 16,1 0-5-16,-2 1-3 15,2-1-7-15,-1 0-4 0,1 0-2 16,0 0 0-16,0 0-2 0,0 0 2 16,-2 0 3-16,2 0-1 0,0 0 3 0,0 0-1 15,0 0 1-15,0 0-1 0,0 0-1 16,0 0 1-16,0 0-4 16,-1 0 1-16,1 0-4 0,0 0-2 0,0 0 1 15,0 10 0-15,0 8 1 0,0 8 2 16,0 9 1-16,0 2-1 0,4 5 3 15,1 0-1-15,0 1-1 0,0-1 0 16,-1 1-2-16,-1 1 1 0,1 1-2 16,-1 0 2-16,0 2 0 0,0 1 2 15,1-2 0-15,-1-3 3 0,0 1-1 0,0 2 12 16,1 1 1-16,1 2-1 0,1 2-1 16,2 5-14-16,-1 5 0 0,1 4-1 15,-3 3 2-15,0 1 0 0,-2-2 3 16,-3-4-3-16,2 0 3 0,-2-4 5 15,0-1-1-15,2-1 1 0,-1-1-4 0,1-1-5 16,-1-3 0-16,1-5 0 0,-1 0 1 16,-1-3 0-16,2 0 1 0,-2 0-2 15,0 1 2-15,0 1 2 16,0 1-2-16,0 3 5 0,0 3-6 0,0 3-1 16,-2 5 2-16,-1 1-3 0,2-3 1 15,-2-1 0-15,1-5 1 0,-2-3 2 16,3-1-1-16,-1-2 2 0,-1-1-3 15,2-2 3-15,1-2-4 0,-2-3-1 16,2-2 3-16,-1 1-2 0,-2-2 2 0,0 2 0 16,0 5 0-16,0 2-1 0,-1 7 1 15,0-1-3-15,0 0 3 0,1-3-2 16,0-2 1-16,-2-2 3 0,1-2-3 16,-1 1 3-16,1-4-3 0,-1-4-1 15,0-1 2-15,2-6-1 0,0-2 2 16,2-8-1-16,-1 0-1 0,1 1 1 15,-2 1 0-15,0 4 0 0,0 0-1 16,-1-1 0-16,3 1-1 0,-1 2 0 16,1 0 1-16,-1-1 0 0,1 2 1 0,-1-4 0 15,1 2 0-15,-1-8 0 0,1 0-2 16,1-5 1-16,-1-1 0 0,-1 3 2 16,2-8-1-16,0 1 1 0,0-3 0 15,0 2-1-15,0 0 0 0,0 0 4 16,-1-1-6-16,1 1 5 0,-2-2-4 15,2 3 0-15,0-7 0 0,-1 0 1 16,1 0-1-16,0 1 2 0,0 1-1 16,0-1-3-16,0-1 4 0,0 2 0 15,0-2 0-15,0 1 2 0,0-1-5 0,0 0-3 16,0 1 2-16,0-1 0 0,0 2 1 16,0-2 4-16,0 1-5 0,0-1 1 15,0 0 0-15,0 2-1 0,0-2 1 16,0 0-3-16,0 2 3 0,0-2-1 15,0 0 1-15,0 0 4 0,0 0-6 0,0 0 2 16,0 1-2-16,0-1 0 0,0 0 2 16,0 0-1-16,0 2 2 0,0-2-5 15,0 0 2-15,0 0-2 16,0 0 4-16,7 0 4 0,5 0-3 0,5-3 0 16,7-2-1-16,1 1-5 0,0-1 4 15,2 0 2-15,1 2-1 0,-1 0 0 16,1 1 0-16,-3 0 0 0,0 2-1 15,-2-2 1-15,2 2-3 0,-1 0 0 16,2 0 4-16,5 0 0 0,4 0 1 0,2 0 0 16,4-1-2-16,0-2 0 0,0 0 1 15,-3 0 1-15,-3 0-2 0,-5 1 0 16,-8 1 0-16,-4-1 1 0,-8 2 1 16,-4-2-1-16,0 2 2 0,-6 0 0 15,0-1 1-15,0 1 0 0,3 0-1 16,-2 0-3-16,1 0-1 0,-1 0-2 15,0 0-3-15,1 0-2 0,-1-2-6 16,1 2-6-16,4 0-17 0,0 0-51 16,6-1-102-16,2-11-78 0</inkml:trace>
  <inkml:trace contextRef="#ctx0" brushRef="#br0" timeOffset="1594.1798">25860 1291 207 0,'0'0'41'16,"0"0"-7"-16,0 0-10 0,0 0-3 16,0 0-5-16,0 0-1 0,0 0 1 0,0 0-1 15,0 0 3-15,0 0-1 0,-15-39 1 16,14 28 0-16,-1 1-2 0,1-2-1 16,-1 1-3-16,1-3-1 15,0 1-3-15,-1-1-1 0,1 0 1 0,1-1-1 16,-2-4-3-16,1 0 2 0,-1-7-3 15,1 10-1-15,-1-4 1 0,1 0 0 16,-2-1 0-16,0-5-2 0,2 7-1 16,-2 2-1-16,3 5 1 0,-1 5 0 15,1 3 1-15,0 4 0 0,-2-6-1 0,2 1 0 16,-1-1 0-16,1 2 1 0,0 4-1 16,-2-2 1-16,2 2-2 0,0-1 0 15,0-1 0-15,0 1-3 0,0-1 1 16,0 0 2-16,0 1-7 0,0-1 2 15,0 2 3-15,0-1-2 0,0 1 3 0,0 0 1 16,0 3 0-16,0 12 1 0,3 10 2 16,4 8-2-16,-1 4 1 0,0 2 0 15,-2 3 1-15,2 6-1 16,-2-1 0-16,1 3-1 0,0 0-3 0,0-3 2 16,-1-2-2-16,2-1-1 0,0 0 2 15,0 0 0-15,2 3 0 0,-1 2 1 16,2-2 0-16,-2-2 0 0,3 1 0 15,-4-5 1-15,0 2 13 0,0-4-1 16,-2 2 2-16,0-2-1 0,-1 1-13 0,-1-2 0 16,-2 1 0-16,1 2-1 0,-1 0 3 15,0 3-3-15,2 0 1 0,-1 1-1 16,2-3 1-16,0-1-1 0,0-2 1 16,0 1 0-16,1-2 0 0,0-2 10 15,0 1-9-15,-2-1 10 0,1-1-5 0,-2 1-6 16,-1-1 6-16,2-2-8 15,-2 2 2-15,0-1-1 0,0 1 2 16,0 0-1-16,0 3 0 0,0 1 0 16,0 1 0-16,0-3 0 0,0 2 2 0,0-3-4 15,0-1 2-15,0-1 5 0,0-3-5 16,0 1 5-16,0-1-3 0,0 0-2 16,0 0 1-16,0-1-2 15,0 2 1-15,0 1-2 0,0 2 2 0,0 0 0 16,1 2 0-16,1-2-1 0,-1 1 1 0,1-1 0 15,-2-2 0-15,1 1 0 16,-1-1 1-16,0-3-2 0,0 0 2 16,0 0 3-16,0-1-4 0,0-2 4 15,0 1-5-15,0 0 1 0,0 1-1 0,0 1 0 16,0-1 2-16,0 1-2 0,0 1 2 16,0-1-2-16,-3 2 2 0,0 0-1 15,0 3 1-15,-1 0-1 0,1-1 0 16,-2 3-1-16,0-4 1 0,1 1-1 15,-1-3 1-15,1 0 0 0,1-4 0 0,0 1 3 16,0-3-4-16,-1 0 4 0,1-1-3 16,0-1 0-16,0-8 1 15,2 3-2-15,-2-1 2 0,3-7-2 16,-3 9 1-16,2-1 0 0,-2-1 0 0,0-1-1 16,1 3 1-16,1-1-1 0,-1-4 1 15,2 8-1-15,-2-2 2 0,2 1-2 16,-2 5 1-16,1-10 0 0,-1 3 1 15,1-6-2-15,0 0 2 0,-1 0-2 16,1-1 2-16,-1 2-2 0,2-2 1 0,-1 1 1 16,1-1-2-16,-2-1 1 0,2 2-1 15,0-1-1-15,0-2 1 0,0 3 1 16,0-7 0-16,0 4 0 0,0-3 1 16,0-1 0-16,0 4 0 0,0-4-1 15,0-1 1-15,0 6-2 0,0-6 1 0,0 6 3 16,0 1-3-16,0-1 4 15,0 1-4-15,0-6 1 0,0 5-2 16,0-5 1-16,0-1 0 0,2 0 0 16,-2-5 0-16,0 0 1 0,0 0 2 0,0 2 1 15,1-1 1-15,-1 1 2 0,0-1 0 16,0 1 0-16,0 3 1 0,-4-2-4 16,-5 1 1-16,-7-1-1 15,-1-1-2-15,-8-1-1 0,-1-1-3 0,-3 0-4 16,-1 0-7-16,-3 0-23 0,-1 5-75 0,-3-2-172 15</inkml:trace>
  <inkml:trace contextRef="#ctx0" brushRef="#br0" timeOffset="3213.71">21603 10446 89 0,'0'0'6'0,"0"0"-1"16,0 0 2-16,0 0 3 0,0 0 1 16,0 0-3-16,0 0-3 0,0 0-8 15,0 0 2-15,-73-6 5 0,73 5 5 16,0 1 3-16,16 0-1 0,9 0-3 15,12 0-5-15,5 0 1 0,9 0-3 16,2 0 0-16,8 0-2 0,3 0 0 16,3 1 1-16,3 2-1 0,1 1 1 15,2 0-3-15,0 0 2 0,-2-1 2 0,2 0 1 16,0-1 1-16,1 1 1 0,-1-2-2 16,1-1 2-16,1 0-1 0,1 0 2 15,3 0-3-15,4 0 2 0,2-1-4 16,3-1 1-16,2 2 0 0,-2 0-1 15,-3 0 1-15,-1 0-2 0,-2 0 1 0,1 0 0 16,-5 0 1-16,1 0 2 0,-2 0-1 16,-2 0 1-16,-2 2 0 0,-2-1-1 15,1 1 1-15,-3-2 0 16,1 2 0-16,2-2-1 0,2 1-2 0,3 2-1 16,3-2 1-16,3 1 0 0,1-2 0 15,2 0 1-15,1 0 0 0,0 0-2 16,0 0 2-16,-2 0 0 0,0 0 1 15,-1 1 0-15,-4 1 0 0,-1-1 1 16,-1 1 0-16,-2-2 1 0,-2 2-1 0,0-1 0 16,0 1 0-16,1-1 1 0,-1-1-1 15,3 0 3-15,-3 0-2 0,2 0 0 16,2-1 1-16,2-1-1 0,-2 1-1 16,1 1 0-16,-2 0 1 0,-2 0-3 15,-2 0 1-15,-2 0 0 0,-1 0-1 16,-2 0 0-16,0 0 1 0,0 0 2 15,2 0-1-15,0-2 2 0,1 2 0 16,0-2-1-16,1 1 3 0,2-2 1 16,4 1-3-16,2 1 1 0,2 1-6 0,5 0 1 15,-3 0 1-15,3 0 0 0,-3 0 0 16,-1 0 1-16,0 0 0 16,1 0 1-16,0 0 0 0,-1 0 0 15,-1 0-2-15,0 0 0 0,-2 0 2 0,-1 0-2 16,2 0 3-16,-1 0 0 0,2-1 2 15,2-1-1-15,-2 1-3 0,2-1 2 16,-3-1-4-16,-6 1 1 0,-4-1 0 16,-5 0 4-16,-3 0 1 0,-5 2 2 15,-3-1 0-15,-3-1 1 0,-2 0-1 0,-3-1 0 16,-5-1 2-16,-2 0-3 0,-5-1-1 16,-6 2-1-16,-10 1-3 0,-8 1-3 15,-5 2-6-15,-6 0-7 0,3-3-18 16,1 1-35-16,1 1-115 0,0 0-50 15</inkml:trace>
  <inkml:trace contextRef="#ctx0" brushRef="#br0" timeOffset="6078.37">24840 5250 89 0,'0'0'29'16,"0"0"-4"-16,0 0-6 0,0 0-7 16,0 0-3-16,0 0-2 15,0 0-1-15,0 0-1 0,0 0 1 0,0 0-1 16,7-9-1-16,-7 9 0 0,0 0-2 15,2-2 0-15,-2 2-2 0,0 0-2 16,0 0 2-16,1 0 2 0,-1 0 0 16,0 0-1-16,0 0 1 0,2 0 2 15,-2 0 0-15,0-1 3 0,1 1 0 0,-1 0 1 16,2 0 1-16,-2 0 0 0,1-2 0 16,1 2-2-16,4-1 0 0,-2 0-1 15,3-1-4-15,2-1-2 0,-5 1-1 16,0 1-3-16,2 1 2 0,-6 0 1 15,0-2-1-15,0 2 1 0,3 0-1 0,-2 0 2 16,1 0-1-16,-1 0 2 16,1 0 1-16,-1 0-2 0,1-1 1 0,-1 1-1 15,1 0 0-15,-1 0 1 16,0 0 0-16,1 0 0 0,-1 0 1 0,1 0 0 16,-2 0 0-16,1 0 0 0,-1 0-1 15,0 0-1-15,2 0 2 0,-2 0-4 16,0 0 1-16,1 0 1 0,-1 0-1 15,0 0 2-15,0 0-1 0,0 0 0 16,0 0-1-16,0 0 1 0,0 1-1 0,0 1 1 16,0-1 0-16,0 7 0 0,0-2 2 15,0 5-2-15,-1 1 0 0,-4-2 1 16,1 4 1-16,0-3-2 0,-1 3 0 16,1-6 0-16,-2 3 0 0,3-2-2 15,-1 2 2-15,0-2-1 0,1 2 0 16,0-1 0-16,1 1 1 0,-1-1-1 15,2 3 1-15,-1-1 0 0,-2 2 0 16,3 4-1-16,-2-6 1 0,0 6 1 16,0-3 0-16,0-3 1 0,-3 5-2 0,1-2 1 15,2-4-1-15,-6 4 2 0,3-1-1 16,3-5 0-16,-4 4 1 0,1 0-2 16,1-4 1-16,-3 3-2 0,3 2 1 15,0-5 0-15,-2 4-1 0,0 2 2 16,1-1-1-16,-3 4 1 0,3-5-1 15,0 0 0-15,0 3 2 0,-2-3-2 16,0 7 0-16,2-8 0 0,-1 3 2 16,2-1-2-16,1-4 2 0,0 6-2 15,1-6-1-15,1-5 1 0,-1 7-1 0,3-6 0 16,-1 0 1-16,1 6 0 0,0-6 0 16,-2 6 0-16,2 2 1 0,0-2 0 15,-2 0-1-15,0 0 1 0,2 1-1 16,-1-1 0-16,-1 0-1 0,1 0 2 15,-1 2 0-15,1-2 1 0,0 0-2 0,1 0 0 16,-2 2-3-16,2-2 3 0,-1 0-1 16,1 0 0-16,0 5 1 0,0-6 0 15,0 5 0-15,0-5 1 16,0-1-1-16,1 1 1 0,-1 1-2 0,2 0 1 16,-1-1 0-16,-1 1 0 0,1-3 0 15,1 2 0-15,-2-7-1 0,1 7 1 16,1-5 0-16,-2 0 0 0,1 5 1 15,1-5-1-15,0 4 0 0,0 1 0 16,1-2-1-16,-2 0 1 0,2 1-1 0,0-2 1 16,0 0 0-16,0 1 0 0,0 1 1 15,0-3 0-15,1 1-1 0,0 1 0 16,1-1 0-16,-1-1 0 16,0 1 1-16,1-1-1 0,-1-1 0 0,3 2 0 15,-3-2 1-15,1 1-1 0,-1-1 6 0,1 1-6 16,-1 0 4-16,2 1-3 15,1-2 2-15,2 4-1 0,-4-4-1 16,4 4 1-16,3-1-2 0,-7-3 1 16,7 3 0-16,-1 0 0 0,1-2 1 0,0 3-1 15,1-3 1-15,-2-1-1 0,-2-1 2 16,4 2-1-16,-6-4 1 0,3 2 0 16,-3 0 0-16,2-3 1 0,0 3-2 15,1 0-1-15,5-1 2 0,-1 1-1 16,-1 1-2-16,3-1 0 0,-3-1-3 0,2 1 4 15,0-2 1-15,0 1-1 16,1-1 2-16,-6 0-2 0,7 2-2 16,-8-4 1-16,-5 1 0 0,8 0 1 15,-7-1 4-15,4 0-2 0,1 1 2 0,2-1-3 16,-3 1 0-16,2 1 1 0,6-1-2 16,4 1 1-16,2-2-2 0,-6-1 0 15,3 2 0-15,-2-2 0 0,-4 0 0 16,7 0 0-16,-9 0 0 0,2 0 0 15,1 0 2-15,-3 0-2 0,0 1 0 0,-5-1 2 16,-1 0-2-16,-2 0 3 0,2 0-1 16,0 0 2-16,5 0-1 15,-5 0 0-15,6 0 1 0,-1 0-4 16,1 0 0-16,6 0 0 0,0 0-2 0,5-4 2 16,-2 1 0-16,1-1 0 0,0 1 0 15,-6 0 2-15,0 2-2 0,-3 0 2 16,-3-1 0-16,0 0 2 0,-6 1 0 15,3 1 1-15,-2-2-1 0,1 1-2 16,4-4-1-16,6 1-1 0,0-1-1 0,5-1 0 16,-1 0-1-16,-1 0 0 0,2 0 0 15,-7 2 2-15,2-3-2 0,-1 2 2 16,-4 3 2-16,-1-1 0 0,-1 1 3 16,-4 1 2-16,0-1 1 0,-1 0 0 15,-1-1-3-15,2 0-3 0,2-3-2 0,6-3-2 16,0 0 0-16,4-3 0 15,1 0 2-15,0-1-3 0,-2 3 2 16,-1 2 1-16,-2 1-1 0,-3 2 2 16,-3-1-3-16,2 2 5 0,-3-4-3 0,2 2 3 15,-4-3-1-15,2 1-1 0,0-1 1 16,0-3 0-16,-2 4 2 0,5-5-1 16,-2-1-2-16,2 1 0 0,1-6-2 15,0 3 0-15,-3-1 2 0,1 5 0 16,-2-2 2-16,-1 0 0 0,-2 4 1 15,1-7-1-15,-1 2 1 0,-1-3 0 16,1-4 1-16,-2 6-1 0,1-2-2 16,-2 0 0-16,1-2 0 0,0 1-2 15,1 1 0-15,2 0 0 0,-3 6 0 0,2-7 0 16,-1 9 0-16,-2-3 0 0,1 0 0 16,-1-1 2-16,0-5 0 0,0 7 2 15,-1-8-2-15,-2 3-1 0,0 5 0 16,-3-5 1-16,2 1-1 0,3 4-1 15,-2-7-2-15,0 3 1 0,1 4-2 0,-1-8 3 16,2 3 0-16,-2 5-1 0,0-6 1 16,0-1 0-16,-2 1 1 0,-1-3-1 15,1 1 0-15,-1 2 0 16,1 0 0-16,0 6 1 0,-2-3-1 0,3-1 0 16,0 0 0-16,-2-5-1 0,1 1 0 15,1 1-2-15,-2 1 2 0,2 0-1 16,0 4 0-16,-1-1 2 0,-1 0-3 15,3 5 1-15,-5-6 1 0,2 1-2 16,-1 1 1-16,0 0 1 0,-2 1 0 16,0 1 0-16,3 4 1 0,-4-5-1 0,3 5 1 15,1 0-1-15,-1 1 1 0,0 1 0 16,1-1-1-16,-4 2 1 0,3-1-1 16,-1-1 0-16,1 3 1 0,-1-1 0 15,0 1 1-15,0-1-1 0,-1 1 1 0,2-2 0 16,0 1-1-16,-1 1 0 15,0-3 0-15,-1 3 0 0,2 0 0 16,-1-1 1-16,-1 0-1 0,1 1 0 16,-1-1 0-16,1 1 0 0,-2-1 1 0,1 1 1 15,0-1-1-15,-1 2 1 0,2-2-1 16,-1 2 1-16,-1 1-1 0,6 0 0 16,1 0 0-16,-3 1-3 0,1-1-2 15,1 1-9-15,0-1-43 0,4 2-60 16,0 0-125-16</inkml:trace>
  <inkml:trace contextRef="#ctx0" brushRef="#br0" timeOffset="6592.38">24735 5628 136 0,'0'0'14'16,"0"0"1"-16,0 0 2 0,0 0 4 15,0 0 3-15,0 0 1 0,0 0 2 0,0 0-3 16,0 0 0-16,4-7-5 0,18-4-5 15,8-6-1-15,6 1 1 16,7-6-2-16,7-1 3 0,8-2 0 16,5-1-2-16,2-1 0 0,2 1-6 0,-1 3-2 15,-4 2-3-15,-6 3-2 0,-7 4 0 16,-7 2-1-16,-8 1-1 0,-3 3-1 16,-5 3 2-16,-9 2-4 0,-1-2-1 15,-6 3-3-15,0 1-2 0,0-1-7 16,-5 1-13-16,8 1-20 0,-8 0-31 15,1 0-23-15</inkml:trace>
  <inkml:trace contextRef="#ctx0" brushRef="#br0" timeOffset="6900.52">24768 5954 219 0,'0'0'35'0,"0"0"8"0,0 0-2 15,0 0-3-15,0 0-7 0,0 0-11 16,0 0-6-16,0 0-5 0,0 0-2 16,117-60-4-16,-65 37 3 0,6-1-4 15,4-3 5-15,3-1-1 0,3-1 1 16,-1 1-2-16,-1-1-1 0,-2 0-3 15,-5 5 1-15,-4 0-4 0,-7 5 1 16,-9 4-4-16,-4 2-3 0,-12 6-5 0,-6 1-7 16,-6 3-11-16,-6 1-13 0,1 2-4 15,-6 0-5-15,0 0-4 0,0 0-23 16</inkml:trace>
  <inkml:trace contextRef="#ctx0" brushRef="#br0" timeOffset="7187.89">24739 6197 188 0,'0'0'30'0,"0"0"9"15,0 0 3-15,0 0-5 0,0 0-7 16,0 0-8-16,107-44-6 0,-61 23-3 15,9-3 1-15,6-2-2 0,4-2 1 16,5-2 0-16,2 2-2 0,-3-4 1 16,-1 2-1-16,-4 0-8 0,-3 1 2 15,-8 6-9-15,-4 1 3 0,-8 7-3 0,-8 4-6 16,-10 4-4-16,-11 3-9 0,-6 4-11 16,-6 0-12-16,0 0-9 0,0 0-31 15,0 2-61-15</inkml:trace>
  <inkml:trace contextRef="#ctx0" brushRef="#br0" timeOffset="7468.77">24823 6511 281 0,'0'0'45'0,"0"0"1"0,0 0-10 15,0 0-4-15,0 0-12 0,0 0-8 16,0 0-5-16,0 0-2 0,79-57-2 0,-35 36 0 16,6-3 2-16,4-4 1 0,4-1 0 15,0-3-2-15,1 1-1 0,0-1-3 16,-1 1 0-16,-5 5-1 0,-5 5-1 16,-3 3-4-16,-7 4-4 0,-5 3-5 15,-10 6-6-15,-4 2-11 0,-6 1-15 16,-7 2-12-16,-1 0-9 0,-3 0-6 15,-1 2-13-15</inkml:trace>
  <inkml:trace contextRef="#ctx0" brushRef="#br0" timeOffset="7765.18">24979 6618 168 0,'0'0'44'0,"0"0"-7"16,0 0 0-16,0 0 0 16,0 0 3-16,0 0-5 0,0 0-6 15,0 0-7-15,0 0-6 0,107-37-8 0,-56 16-1 16,5-1-6-16,6-3 2 0,3-2-3 16,2 0 4-16,2-1-1 0,-4 4 1 15,-1 1-2-15,-5 3-2 0,-9 5 0 16,-9 3-4-16,-13 4 1 0,-14 6-1 15,-2-1-2-15,-7 3-1 0,0-2-4 0,1 2-3 16,-6 0-7-16,4 0-7 0,1 0-12 16,2 2-18-16,1 3-27 15,-5-2-55-15</inkml:trace>
  <inkml:trace contextRef="#ctx0" brushRef="#br0" timeOffset="10551.54">25343 6809 59 0,'2'-2'10'0,"-2"2"-3"0,1-1-2 0,-1 1-4 16,2-2 1-16,-2 2-1 0,1-1 1 15,-1 1 5-15,0-1 6 0,2 1 4 16,-2-2 6-16,0 2-1 0,1 0-5 16,-1 0-5-16,0-1-8 0,0 1-3 15,0 0-1-15,0 0-1 0,0 0-1 0,0 0 2 16,0 0 1-16,0 0 0 0,0-2 4 15,0 2-1-15,0 0 0 16,0 0 1-16,0 0 0 0,0 0 2 16,0-1 0-16,0 1 3 0,0 0 2 0,0 0 1 15,0 0-1-15,0 0-3 0,0 0-3 16,0 0-4-16,0 0 0 0,0 0-2 16,0-2 0-16,0 2-2 0,0 0-1 15,0 0 1-15,0 0-2 0,0 0 3 16,0 0 1-16,0 0 1 0,0 0 3 15,0 0-1-15,0 0 4 0,0 0-2 16,0 0 1-16,0 0-1 0,0 0-2 16,0 0 0-16,0 0 0 0,-1 0-2 15,-1 0 0-15,1 0-1 0,-1 0 2 0,1 0 1 16,-1 0-1-16,1 0 4 0,-1 0-1 16,1-2 2-16,0 2 0 0,-5-1 0 15,-1-1-2-15,2 1-1 0,1 1 1 16,4 0-3-16,-6-2-2 0,2 1 0 15,-1 0-2-15,0 1 2 0,5 0 0 0,-2-2 2 16,-2 0 0-16,0 1 2 0,-1-1 0 16,1 2 1-16,-1-3-3 15,0 1 1-15,1 1-1 0,-5-2-2 0,4 2 1 16,-5-2-2-16,-1 0 1 0,2-1-1 16,-1 1 1-16,0 2 1 0,0-2 0 15,-1 0 1-15,-4 0 0 0,4 0 0 16,-4-2 1-16,0 1-1 0,4 1 3 15,-5-4-4-15,-1 3 1 0,0 0-1 16,-6-3-1-16,0 2-1 0,-1 0 0 0,-1 0 0 16,-1 1 1-16,1-1 1 0,1-1-1 15,-1 1 0-15,5 1 0 0,-3-1 0 16,1-1 0-16,0 1 1 0,-1 0 0 16,-1-2 0-16,-1 0 1 0,-1 1-1 15,0-1-1-15,-3-1 1 0,-1 0-2 16,-2 1 1-16,-5-1 0 0,0-1 0 15,-2 0 1-15,-1-2-1 0,-1-1-2 16,2-2 2-16,0 1-3 0,1-1 3 16,1 0 0-16,1 1 1 0,0-3 2 0,-1 1 0 15,0 0 0-15,0-3 1 0,-3 0 0 16,1-2-2-16,-1 1 1 0,-4-3-2 16,1 2 0-16,-2-1-1 15,-1 0 1-15,-2-1-1 0,3 1 1 0,1 0 1 16,3 1-2-16,2 2 3 0,3 0-2 15,-2 1 0-15,4-1 0 0,-3 1 0 16,1 2 1-16,0 0 2 0,-1 0 0 16,0 0-2-16,3-1 1 0,-1 1 0 15,0 2-2-15,-1-1 0 0,0 1-1 0,-5 2 1 16,4-1 0-16,2-1 0 0,2 1 2 16,5 2 0-16,4 0 0 0,2 1 0 15,9 3-1-15,0 0-1 0,-3 0-4 16,6 1 3-16,-4 0-2 0,5 0 4 15,4 3 0-15,3 1 1 0,-3-2-1 0,0 1-1 16,0 1-1-16,2 0-1 0,3 1 0 16,-1-2-2-16,1 2 1 15,-2 0 0-15,1 0 1 0,1-2-1 16,-1 2 0-16,1 0 4 0,-2 0-4 0,2 0 1 16,-1 0 2-16,1-1-2 0,-2 1 2 15,2 0 1-15,-1 0-2 0,1 0 1 16,-2 0 0-16,2 0-1 0,0 0 1 15,0 0 0-15,-1 0 0 0,1 0 1 16,0 0 0-16,0-2-2 0,0 2 0 0,-2 0 0 16,2 0 0-16,0 0 2 15,0 0-2-15,0 0 0 0,0 0 0 0,0 0-1 16,0 0 2-16,0 0-2 0,0 0 2 16,0 0 0-16,0 0 0 0,0 0 2 15,0 0-2-15,0 0 0 0,0 0 0 0,0 0 0 16,0 0 2-16,0 0 0 15,0 0-1-15,0 0 0 0,0 0 1 16,0 0-1-16,0 0 1 0,0 0 1 16,0 0-1-16,0 0 3 0,0-1-1 0,0 1 1 15,0 0-3-15,0 0 0 0,0 0-4 16,0 0-2-16,2-2 3 0,4 2-1 16,5-1 1-16,8-2 0 0,2 1 0 15,4 1-1-15,1 1 1 0,2-2 0 16,2 1 1-16,3 1 0 0,4-2-1 15,4 2 0-15,0-2 0 0,-2 2-1 16,0 0 1-16,-4 0 0 0,-4 0-1 16,-3 0 1-16,-9 0-1 0,0 0 1 15,-6 2 0-15,0-2 0 0,-2 2-2 0,-6-2 4 16,1 1-2-16,-6-1 0 0,0 0 0 16,0 0 1-16,1 0 0 0,0 0 0 15,2 2 0-15,-3-2-2 0,0 0 1 16,0 0-1-16,-3 1-1 0,-11 1 2 15,-9 1-2-15,-6 0 2 0,-3 3 4 0,-1 0-3 16,-6 0 4-16,-2 0-5 0,-7 0 0 16,2-1 0-16,-2-2 0 0,5 0 0 15,1 0 0-15,6-2 0 0,4-1 1 16,9 2-1-16,3-2 0 0,-2 0 0 16,2 0 0-16,-1 0 0 0,3 0 1 15,6 0-1-15,-2 0 1 0,1 0-1 16,7 0 0-16,-1 0 1 0,7 0-1 15,-2 0 1-15,2 0-1 0,-1 0 0 16,-1 0 0-16,1 0 0 0,0 0 0 0,-1 0-1 16,1 0 0-16,-1 0-3 15,1 0-2-15,-1 0 1 0,1 0 0 0,-1 0 0 16,2 1 4-16,0 13 0 0,6 6 0 16,7 6 0-16,9 1 1 0,5 2 1 15,5 4-2-15,4 5 2 0,4 4-2 0,3 4 1 16,0 0-1-16,3-2 2 15,1-2-2-15,0-4 2 0,-3-4-1 16,-3-6 1-16,-4-3 0 0,-5-6 0 16,-6-5 0-16,-10-3 0 0,-2-4 1 0,-7-2-5 15,-4-4 3-15,2 2-2 0,-3 1-1 16,1-2-2-16,2 7-12 0,0 5-38 16,-2-3-82-16,-3 5-103 0</inkml:trace>
  <inkml:trace contextRef="#ctx0" brushRef="#br0" timeOffset="12394.64">25205 6847 9 0,'0'0'4'16,"0"0"1"-16,0 0-1 0,0 0-1 16,0 0 1-16,0 0-2 0,0 0 0 15,0 0 1-15,0 0 2 0,0 0 2 16,-8 0 5-16,8 0 0 0,0 0 4 15,-1 0 4-15,1 0 1 0,0 0-1 16,0 0-2-16,-1 0-5 0,1 0-9 0,0 0-4 16,0 0-3-16,0 0-3 0,0 0 4 15,0 0 3-15,0 0 7 0,0 0 5 16,0 0 3-16,2-1 0 0,10-2-2 16,-3-1-2-16,5-1-3 0,2 0 0 15,-3-1-3-15,7 0-2 0,-2 0-1 0,2 1-2 16,0 1 2-16,-1-2 0 15,6-1 1-15,1 2 1 0,2-3 1 16,6-1 0-16,2-1-2 0,7-2 0 16,2 1-1-16,6-3 1 0,1 0-1 0,0 0-2 15,0 1 2-15,-4 1-2 0,-1-1 2 16,-2 1 0-16,1-2 1 0,-2 2 1 16,2-1 2-16,-1-2 1 15,5-1 2-15,2 0-1 0,4-2-4 0,3 1 2 16,0-1-7-16,0 1 1 0,1 2 0 15,0 0 0-15,0-2 2 0,-1 2-2 16,2-3 0-16,1-1 0 0,2-1 0 16,2 2 0-16,2-2 3 0,3-1 0 15,-3 2 0-15,-2-4-1 0,-1 2 0 0,-4-1 1 16,-3 1-2-16,-2 1 1 0,2 2-1 16,1 1-1-16,2 1 0 0,3-1-1 15,1 2 0-15,0-2 1 0,-1 2-1 16,-4 0 1-16,0-1 1 0,-8 3-1 15,-6-1 1-15,-5 4-1 0,-7-1 0 0,-2 2 0 16,-4 0 0-16,-1 1 0 0,-2 2 0 16,-2 0 1-16,-3 0 0 0,-6 1 0 15,1 1-1-15,-4 3 0 16,0-3 0-16,-1 1 1 0,0 0-1 0,0 0 1 16,-6 2 0-16,2 1-2 0,-6 0 1 15,0-2 0-15,0 2 1 0,2 0 2 16,0-1 1-16,0 1 2 0,-1 0-1 15,1-2 1-15,-1 2-4 0,1 0 1 16,-1 0 0-16,0-1-1 0,1 1 1 0,-2 0 2 16,1 0-2-16,-1 0-2 15,2 0 0-15,-2-2-1 0,0 2 1 16,1 0-2-16,-1 0 0 0,0 0 0 0,2-2 0 16,-2 2 1-16,0 0-1 0,0-1 0 15,0 1 0-15,0 0 0 0,0-2 0 16,0 2 0-16,0 0 0 0,-3-3-1 15,-2 1 1-15,-3-3 0 0,-1 2 1 16,1-2-1-16,-7 1 1 0,-2-1-2 16,-5-1 1-16,0 0 0 0,1 0-5 0,-2-2 5 15,-2 2-3-15,3 0 3 0,-1 0 0 16,0 0-2-16,-1 0 2 0,-1 0-1 16,-4 0 1-16,-2 0 0 0,-1 0 0 15,1-1-1-15,-2 3 1 0,2 0 0 16,11 0-1-16,1 3 1 0,8-1 0 15,5 1 1-15,-1 1-1 0,7 0 0 16,-2-2-4-16,2 2-3 0,-1 0-1 16,1 0 1-16,0 0 4 0,0 0 3 15,14 0 2-15,5 5-1 0,7 1-2 0,3 0 2 16,0 0 1-16,0 0-2 0,1 0 1 16,2 1-1-16,3-3 1 0,1 2 0 15,4-3-1-15,4 2 1 0,2-2-1 16,-1 1 1-16,-5 1 3 0,-1 1-6 15,-7-2 7-15,-11 1-5 0,-3-2 0 0,-8 0 1 16,-5-3-1-16,2 2 0 0,-7-2 0 16,0 0 2-16,0 0-1 0,1 0 0 15,1 1-1-15,-1-1-1 16,1 0-1-16,-1 1 0 0,0-1 0 0,4 3-2 16,-2 1 2-16,1 3 0 0,1 2 0 15,-5 3 2-15,0 10 1 0,-8 1 0 16,-6 9-1-16,-9 0 1 0,-5 2-1 15,-2 2 0-15,-3 1-1 0,-1 3 1 16,1-3-1-16,3 1 0 0,1-1-4 0,1-1 0 16,4-4-17-16,3-1-34 15,0-6-117-15,2 0-57 0</inkml:trace>
  <inkml:trace contextRef="#ctx0" brushRef="#br0" timeOffset="26056.25">931 6964 106 0,'0'0'16'0,"0"0"0"16,0 0 1-16,0 0 4 16,0 0 3-16,0 0 2 0,0 0 1 15,0 0-1-15,0 0-4 0,-71-70-2 0,71 67-7 16,0 3-5-16,-3-2-4 0,3 2-4 16,0-3 3-16,10-2-2 0,9 0 2 15,7-1 2-15,12 1-3 0,7 2 2 16,17 3-1-16,16 0-5 0,17 0 1 15,11 0 1-15,2 0-1 0,-2 5 3 0,-1 1 0 16,-6 0-3-16,-1-1-1 0,2 0 1 16,5-1 1-16,-2-1 2 0,5-3 3 15,-2 0-1-15,7 0-2 16,0 0 0-16,4-2-2 0,6-1-3 0,3 0 2 16,5 1 0-16,2 0 0 0,3 0 2 15,3-1 1-15,1 0-1 0,5 0 1 16,2 0-2-16,1-2 0 0,-2 2 1 15,0-1-1-15,4-2 1 0,2-2 0 16,1-1 0-16,2 1 1 0,6-1-3 0,-2 0 2 16,1 2-1-16,-1 1 2 0,-4-1 1 15,-5 2-2-15,-6-3 0 0,-6 2-2 16,-6-2 1-16,-5 2 1 16,-4-1-1-16,-7-1 3 0,-9 1-3 0,-9-2 2 15,-7 2-1-15,-7-2 1 0,-6 2 2 16,-8-3-1-16,-7 3 2 0,-5-1-1 15,-6 2 1-15,-8 0-1 0,-8 0-1 16,-4 1-1-16,-12 3 0 0,-4-2 4 16,-5 3 2-16,-6-1 3 0,-1 2-1 0,-4 0-1 15,0-2-2-15,0 2-1 0,3 0-3 16,-2 0-4-16,1 0-9 0,-1 0-19 16,2 0-18-16,0 4-64 0,-2 6-112 15</inkml:trace>
  <inkml:trace contextRef="#ctx0" brushRef="#br0" timeOffset="28233.91">20029 11915 233 0,'0'0'44'0,"0"0"7"16,60-101 3-16,-51 72-7 0,-4 8-14 15,-4 1-14-15,-1 8-9 0,0 6-6 16,0-1-4-16,0 7-7 0,0-1-3 15,0 1-1-15,-3 0 1 0,-11 3 3 16,-4 9 3-16,-7 6 0 0,-1 7 1 16,0 0 1-16,0 3 3 0,0 1-2 0,4 0 2 15,2-1-2-15,3 0-3 0,3-1 0 16,7-3-3-16,2 2 0 0,5-2-1 16,2 1 3-16,8 0 0 0,7 2 2 15,1-2 0-15,4 2 1 0,2 1 2 16,-2-1-2-16,1 0 1 0,-1-1-2 15,-2-2-1-15,-4 1 0 0,0-2 0 16,-3-1-2-16,-3-2 1 0,-2-6 0 16,-3-1-1-16,-2-2-1 0,-2-7 1 15,-1 7 4-15,0-5 2 0,0 2 4 0,-9 2 1 16,-6-2 1-16,-7-2-3 0,-4-1 2 16,-7-2-2-16,-5-1 1 0,-5-2-1 15,-3 1 0-15,-2-1-3 0,-3 0 1 16,3 1-4-16,4 1 1 0,7-1-1 15,13-1-9-15,9 2-25 0,11-2-29 0,4 0-31 16</inkml:trace>
  <inkml:trace contextRef="#ctx0" brushRef="#br0" timeOffset="28866.65">20558 11994 312 0,'0'0'19'0,"0"0"-2"15,0 0-2-15,0 0-7 0,0 0-8 0,0 0-8 16,0 0-3-16,0 0 2 16,0 0 6-16,-8-7 1 0,6 24 4 0,-1 8-2 15,2 10 0-15,0 2 0 0,-1 2 0 16,1 0 0-16,-1 4 0 0,-1-4 0 0,2 1-2 15,1-4 2-15,0-5 0 16,0-4 0-16,0-8 0 0,0-4 2 16,0-7-1-16,1-3 4 0,5 1 4 0,4-4 1 15,9-2 0-15,7 0-1 0,6-9-5 16,2-7-3-16,4-3-1 0,0-4-1 16,-1-5 1-16,-4 0 1 0,-1-2 0 15,-1-1-1-15,-4 1-1 0,-3 2 1 16,-1 4 0-16,-3 4-1 0,-4 4 0 0,-3 5-2 15,-6 5 0-15,-3 4-3 16,-4 2-2-16,0 0-1 0,5 0 1 16,3 2 2-16,4 7 3 0,-2 6 0 15,-4 6 2-15,-1 6 1 0,-3 1 0 0,-1 4-1 16,1 0 2-16,1-2-2 0,0-2 1 16,0-4 2-16,2-3-2 0,0-7 0 15,2-1 3-15,-3-5-1 0,3-4 4 16,-1 3 4-16,5-6 2 0,6-1-3 15,1-3-2-15,7-7-3 0,1-7-3 0,0-1 3 16,0-5-4-16,0-3 0 0,0-3 1 16,-4-1-2-16,0-2 1 15,-2 3 1-15,-3 2-1 0,-1 2 1 16,-6 10 0-16,1 2-1 0,-5 5-2 0,-3 5-3 16,5 0-1-16,2 3-2 0,4 5 3 15,5 8 3-15,0 8 2 0,-2 7-1 16,1 4-2-16,2 3 0 15,0-2-3-15,3 1-4 0,5-4-4 0,1-5-6 16,4-1-17-16,3-8-32 0,3-4-67 0</inkml:trace>
  <inkml:trace contextRef="#ctx0" brushRef="#br0" timeOffset="29148.04">22130 11398 375 0,'0'0'15'16,"0"0"-11"-16,0 0-8 0,0 0-3 0,0 0 3 15,0 0 1-15,0 0 2 0,-56 95 2 16,44-38 2-16,5 11-1 0,0 8 5 16,1 8-3-16,0 6 2 0,1 9-2 15,0 5-7-15,2 4 3 0,0 0-3 16,0 0 3-16,-1-3 1 0,0-2-2 15,-2-4-1-15,-1-4-3 0,-3-6-1 16,-1-11 2-16,-1-8-1 0,-3-11-2 16,-1-10 3-16,0-9-7 0,0-10-3 15,6-10-12-15,4-10-26 0,2-5-46 0</inkml:trace>
  <inkml:trace contextRef="#ctx0" brushRef="#br0" timeOffset="29911.73">21594 12444 321 0,'0'0'17'0,"0"0"-13"15,0 0-4-15,114-67 2 0,-58 53 0 16,8 4 1-16,5-1-1 0,5 4-2 16,1 2 0-16,1 2-1 0,-1 0 0 15,-4 3 0-15,-2-2-2 0,-4 2 2 16,-1-1-2-16,-6-2 0 0,-3 0 0 15,-3-4 2-15,-7 0-2 0,-5-2 5 16,-5-2-2-16,-8 1 1 0,-6-3 1 16,-9 5-1-16,-4 1 2 0,-7-2-2 0,-1-2 0 15,-6-2 1-15,-8-4 0 0,-4 7 0 16,-5 2-1-16,-3 2 0 16,-1 5-1-16,-2 1 0 0,-1 0-1 0,-1 8 0 15,-2 6-2-15,1 4 2 0,-1 4 1 16,1 1-1-16,3 2 0 0,3 1 0 0,4 2 1 15,4-1-1-15,3-1-1 16,5-4 0-16,6-5 1 0,2 0 0 16,2-2 1-16,0-6 2 0,6 3 2 0,7-4 2 15,0-4 4-15,9-1-3 0,2-3 0 16,3-3-4-16,3-6-2 0,2-5 3 16,2-2-3-16,-2-4 1 0,-2-1 0 15,-3-2 1-15,-3 0-1 0,-1 2 0 16,-4 3 0-16,-7 4 0 0,-2 4 0 15,-2 3-1-15,-5 4-2 0,0 0-6 0,-3 3 0 16,3 0 0-16,1 3 3 16,4 11 1-16,3 4 2 0,-2 3 0 15,0 2-1-15,2 0 1 0,1 0-3 0,2-2 2 16,3-3-2-16,4-3 2 0,1-2 0 16,3-4 1-16,6-3-3 0,4-4 1 15,1-2 0-15,3-2 0 0,-2-7 2 16,-1-4 2-16,-4-2 0 0,-4-1 3 15,-4-3 0-15,-5 0 3 0,-3-2 2 0,-6 1-1 16,-3 3 0-16,-4-1-3 0,-3-1-2 16,0 1 1-16,-1-4-2 0,-5 7 0 15,-1 1 2-15,-2 1-4 16,3 8 2-16,-8-3-3 0,7 5 0 0,-5 3-1 16,-7 0-1-16,1 9 2 0,-3 5 0 15,1 1-1-15,4 5-1 0,2 1 0 16,2 0 0-16,2 4-1 0,3-1 2 15,4 2-2-15,1-1 0 0,2 0 3 16,0 1-3-16,9-4 1 0,4 2-5 0,3-2-4 16,4-4-3-16,5-3-5 0,5-3-2 15,2-6-13-15,4-4-10 0,2-2-15 16,-1-3-5-16,-2-8 4 16</inkml:trace>
  <inkml:trace contextRef="#ctx0" brushRef="#br0" timeOffset="30380.24">23487 12468 14 0,'0'0'41'16,"0"0"-7"-16,0 0 3 0,0 0-5 0,0 0-4 15,19-86-2-15,-18 73-1 16,-1 1-2-16,0 6-1 0,2 2-6 16,-2 4-6-16,0-2-6 0,0 2-7 0,0-2-1 15,1 1-3-15,-1-1 0 0,0 1 1 16,0-1 2-16,1 1 4 0,-1 0 0 16,2 1 1-16,-2-2-1 0,2 2 2 15,4 0 0-15,-1 0-1 0,6 0 3 16,7 4-1-16,-2 2 1 0,7 2 1 0,-2-2 2 15,-7-1 3-15,3-2 1 16,0-2 2-16,2-1 1 0,5 0-1 16,-2 0-3-16,1 0 0 0,-1-6-2 15,0 0 0-15,-2-3-1 0,-1 0 0 0,-3-3 1 16,-2 0 2-16,-2-3 0 0,-1 1 1 16,-4 2 0-16,-2-2-3 0,-2 5-3 15,-3-5-3-15,0-4-5 0,-10 3-1 16,-6-3-2-16,-5 4 0 0,-5 6-1 15,-6 4 0-15,-4 4 2 0,-7 6 3 0,0 9-2 16,-5 8 4-16,3 6-2 0,2 4 0 16,7 2-2-16,5 3 1 15,8-2 2-15,10-1 0 0,9-3 1 16,4-2 0-16,6-1 1 0,12-3 2 0,7-3 4 16,9-4-2-16,7-2-3 0,6-3-1 15,4-5 0-15,6-4 0 0,-1-2-2 16,0-3 0-16,-5 0-1 0,-2-3-2 15,-7-3 0-15,-5-1-3 0,-7 2-7 16,-5-3-9-16,-10 2-13 0,-2 1-17 0,-4 0-17 16,2 2-13-16,4-2-19 0</inkml:trace>
  <inkml:trace contextRef="#ctx0" brushRef="#br0" timeOffset="30652.19">25268 11779 360 0,'0'0'37'0,"0"0"-5"0,38-94-9 15,-34 77 0-15,1 6-3 0,-4 7-2 16,-1 4-7-16,0-2-7 0,0 2-10 16,1 0-3-16,1 0 1 0,-1 18 4 15,2 11 4-15,0 16 2 0,-3 8 1 16,2 7-2-16,-2 9 3 0,0 5-6 15,0 5-4-15,0 1 1 0,-5 2-4 0,-2-3 4 16,-2-4 1-16,-2-5-4 16,1-5-2-16,-1-6-12 0,3-3-15 15,1-6-17-15,1-7-22 0,1-7-20 0,2-10-44 16</inkml:trace>
  <inkml:trace contextRef="#ctx0" brushRef="#br0" timeOffset="30845.27">24797 12369 403 0,'0'0'17'16,"0"0"-16"-16,0 0-6 0,0 0-1 16,0 0-2-16,0 0 2 0,98-7-4 15,-52 16-5-15,4 0-6 0,2 1-10 16,0 0-11-16,0 0-10 0,-4-1-16 15,-1 1-17-15</inkml:trace>
  <inkml:trace contextRef="#ctx0" brushRef="#br0" timeOffset="31950.84">25611 12351 7 0,'0'0'9'0,"0"0"-3"16,0 0 0-16,0 0 4 0,0 0 7 16,83 15 7-16,-69-9 2 0,-1 1-2 0,3 0-4 15,3 1-2-15,-5-4-4 0,1 1 1 16,2-4 1-16,0 1-3 0,8-1-1 16,-1-1-2-16,-1 0-4 0,-1-1-2 15,0-5-3-15,-3-2 1 0,-3-2 2 16,-4-4 1-16,-3 3 5 0,-3-3 0 0,-4-4 0 15,-2-3-3-15,-2-6-3 0,-5 1-1 16,-5 1-1-16,-4 3 0 16,-1 1 1-16,0 4-1 0,-3 3-2 15,-2 5-2-15,-3 5-1 0,-2 2 1 0,-4 2 1 16,-1 3 0-16,-2 6 1 0,-4 6 0 16,2 4-1-16,1 3 1 0,1 4-3 15,2 4 2-15,4 2 2 0,2 0-1 16,7 2 0-16,2-4 0 0,7 0-1 15,4 1 3-15,6-2 3 0,0-1-1 0,7 0 3 16,7-2-5-16,4-2 0 0,7-6 2 16,4-1-5-16,4-7 1 0,5-2-3 15,2-6-3-15,3-2 1 16,-2 0-2-16,1-10 0 0,0 0 1 0,-3-5 0 16,-1-2 0-16,-2-3 4 0,-4-2 1 15,-3-3 2-15,-5-2 5 0,-5-1 0 16,-6 1 2-16,-3 0 2 0,0 1 3 15,-6 8-1-15,2 1 0 0,-3 5 0 16,-1 6-3-16,-1 1-2 0,-1 5-5 0,0-1-5 16,0 1-5-16,2-2-3 0,-2 2 2 15,1 0 3-15,1 0 6 0,-1 12 1 16,1 8 3-16,-2 8-2 16,2-1 1-16,-2 2-2 0,0-1 1 0,0 0 3 15,0-2-1-15,1-1 1 0,-1-7-2 16,3-2 0-16,0-5 0 0,-1-7 4 15,2 5 1-15,-1-6 3 0,4 2 3 16,8-3-2-16,-1-2 0 0,9 0-7 16,2-5-3-16,1-6 1 0,3-3-3 0,1-1 1 15,2-2-1-15,-3 1-3 0,-3-1 5 16,-3 0-5-16,-1 4 3 0,-9 4-1 16,-2 1-2-16,-3 3-3 0,-5 2-2 15,1 2-2-15,-1 1-2 0,5 0 3 16,0 11 2-16,0 5 5 0,-2 6 0 0,-3 2 4 15,0 2 0-15,1-1-1 16,-1-2 0-16,3-3 4 0,-3-5-1 16,4-4 3-16,6-4 3 0,2-2 3 15,8-4-1-15,4-1-2 0,5-7-2 0,4-9-5 16,3-3-1-16,0-2-1 0,3-5-1 16,-3 0-2-16,-3-3 2 0,-1 0-4 15,-6 0 3-15,-3 1-2 0,-6 2-2 16,-5 0-2-16,-2 3-2 0,-8 7 0 15,-2 6-1-15,-1 6 0 0,-2 0-4 0,0-1 2 16,0 0 1-16,-8 4 3 0,-3 1 4 16,-1 9 3-16,-2 3-3 0,4-1 2 15,4 2 2-15,3-2 0 16,0 1 2-16,2 8 2 0,-1-8-2 0,2 8 1 16,0 0 1-16,0-2 2 0,6 4-4 15,2 0 2-15,3-1 0 0,-1-3-2 16,2 0 0-16,2-1 2 0,-1-2-3 15,3-1 1-15,-3-2-1 0,0-3 1 16,-3-1-1-16,-4-4 0 0,-3-2 1 16,1 1 4-16,-4-3 2 0,0 0 1 0,-3 0-1 15,-14 0-4-15,-11 0-2 0,-12 0 1 16,3-2-2-16,0-2-1 16,5-3-4-16,9 4-1 0,6-1-4 0,6 1-13 15,3-3-25-15,1 0-34 0,7-7-19 16,3-6-18-16</inkml:trace>
  <inkml:trace contextRef="#ctx0" brushRef="#br0" timeOffset="32241.3">27238 11980 128 0,'0'0'5'16,"0"0"-6"-16,0 0-2 0,0 0 3 15,0 0 6-15,0 0 2 0,0 0 0 16,0 0-2-16,32 106 2 0,-32-73-2 0,0 2 2 15,4-3 1-15,-1-2 1 0,0-4 0 16,1-8 4-16,0-5 3 16,1-5 3-16,-4-4 3 0,8-2 2 15,2-2-5-15,4-4-5 0,7-8-6 0,-2-6-3 16,-3-5 0-16,1-3-3 0,-4-2 1 16,2 0-1-16,-3 2 2 0,-2 2 0 15,-2 7 6-15,-4 8 1 0,-2 4-3 16,-3 5-8-16,0-1-7 0,1 1-7 15,2 10 0-15,1 15 7 0,2 11-4 0,-2 10-12 16,2 7-40-16,0 0-136 0</inkml:trace>
  <inkml:trace contextRef="#ctx0" brushRef="#br0" timeOffset="32713.81">28697 12430 363 0,'0'0'33'0,"0"0"-5"15,0 0 1-15,0 0-3 16,0 0-1-16,0 0-7 0,0 0-10 16,0 0-8-16,0 0-5 0,0 0-1 15,12-41 2-15,-7 53 2 0,2 8 1 0,2 9-1 16,-2 3-1-16,-2 2 3 0,-2 4-4 16,-3 2-1-16,0-1-5 0,-2-1-5 15,-4-1-3-15,1-4-13 0,-1-1-12 16,-3-3-21-16,5-9-20 0,3-8-25 15</inkml:trace>
  <inkml:trace contextRef="#ctx0" brushRef="#br0" timeOffset="32849.37">28771 12025 392 0,'0'0'-10'0,"0"0"-17"0,0 0-16 15,0 0-23-15,0 0-31 0</inkml:trace>
  <inkml:trace contextRef="#ctx0" brushRef="#br0" timeOffset="33232.48">28876 12618 443 0,'0'0'12'15,"59"-80"-4"-15,-22 38-4 0,-1-1-1 16,1 2 0-16,0 0-1 0,-4 3-1 16,-3 2-1-16,-4 5-1 0,-4 4-2 0,-9 9 1 15,-3 8-6-15,-6 6-9 0,-4 4-6 16,0-2 0-16,0 4 4 0,-3 14 7 16,-8 9 4-16,-4 8-2 0,1-1 1 15,4 0 1-15,4-2 2 0,3-1 2 16,3-3 2-16,0-2 1 0,6 1 1 15,4-3 2-15,4 1 0 0,3-3 1 0,4-2 0 16,2-1 1-16,2-2 0 16,1-1 1-16,2-2 0 0,-1 0-3 15,2-1 4-15,0-3-2 0,3 3 1 0,-1-2 2 16,1 0-3-16,-1 1 2 0,-4-2-1 16,-1 2-3-16,-6-1 0 0,-7-3 1 15,-5-1-1-15,-5 2-1 0,-3 4 4 16,-12 4-3-16,-16 6-2 0,-15 1-13 15,-15 0-26-15,-14 1-65 0,-8 3-101 0</inkml:trace>
  <inkml:trace contextRef="#ctx0" brushRef="#br0" timeOffset="34082.31">19108 13865 244 0,'0'0'2'16,"0"0"0"-16,0 0-3 0,0 0-2 15,0 0 0-15,0 0 2 0,0 0 8 16,0 0 1-16,0 0 5 0,39 47 1 15,-39-9-3-15,-10 9 1 0,-5 8-7 0,-6 11 1 16,-7 9-2-16,-5 7-3 0,-3 1 1 16,-2 3-1-16,-1-1-1 0,-1-1-1 15,2-2-2-15,5-5-1 16,1-4 1-16,5-9-1 0,2-10 3 0,5-11 0 16,2-10 2-16,7-11 3 0,4-10 5 15,4-8 1-15,3-4 2 0,-3-1-3 16,0-16-5-16,0-12-1 0,2-15 1 15,1-8 0-15,5-7 4 0,7-4 0 16,1-6 5-16,4-2-4 0,-1-5 0 0,3-1 1 16,0-5-1-16,1 0 0 0,0 2 4 15,-2 5 0-15,0 8 3 16,0 10 3-16,-2 10 0 0,-3 8-3 16,0 9-4-16,-6 12-5 0,-3 7-3 0,-1 8-8 15,-3 3 0-15,0-1 2 0,8 1-4 16,7 4 5-16,7 10-1 0,7 9 1 15,-1 7 0-15,2 9 1 0,2 7-2 16,1 9 1-16,-2 4-1 0,1 5 0 16,0 2 0-16,-1 2 1 0,-3-1 3 0,-1-1-2 15,-1-1 1-15,-3-3-3 0,-2 1-3 16,-3-1 1-16,1-3-4 0,-2-1-1 16,0-7-4-16,1-5-2 0,-2-7-11 15,1-7-9-15,-3-6-15 0,1-6-15 16,-5-8-15-16,-1-2-22 0</inkml:trace>
  <inkml:trace contextRef="#ctx0" brushRef="#br0" timeOffset="34317.2298">18837 14775 453 0,'0'0'-4'15,"0"0"1"-15,105-20 3 0,-52 15-1 16,6-2-1-16,4 3-1 0,0-1-3 16,2 2-5-16,0 0-10 0,1 0-24 15,-4 0-34-15,-6-1-77 0</inkml:trace>
  <inkml:trace contextRef="#ctx0" brushRef="#br0" timeOffset="34729.74">19775 14206 367 0,'0'0'41'16,"0"0"-12"-16,0 0-13 0,0 0-9 16,0 0-10-16,0 0-4 0,0 0 0 0,0 0 4 15,0 0 4-15,-15 52 1 0,14-8 0 16,-3 6 0-16,1 5 2 0,0 4-2 16,-2 1 2-16,-2 3-3 0,-2-3-1 15,-1-1 2-15,0-2-2 0,-2-3 2 16,1-2-4-16,2-7 2 0,0-4 0 0,1-5 3 15,2-6 0-15,2-10 1 0,-1-4-1 16,2-5 1-16,2-6-1 16,1 2 4-16,4-1 1 0,11 0 1 15,10 0-1-15,6-4-2 0,7-2-2 0,8-5-3 16,2-4-1-16,4-2 1 0,1-3 0 16,-1 1 0-16,-2-1 1 0,-6 2-4 15,-6 3 0-15,-5 2-2 0,-7 2-1 16,-7 2-4-16,0 1-5 0,0 2-12 15,-8 0-23-15,9 0-35 0,-8 0-55 0</inkml:trace>
  <inkml:trace contextRef="#ctx0" brushRef="#br0" timeOffset="35351.1899">20443 14347 381 0,'0'0'31'0,"0"0"-12"0,0 0-8 15,0 0-10-15,0 0-7 0,0 0 0 16,0 0-2-16,0 0 6 16,0 0 3-16,0 0-1 0,-2 64 2 0,4-21 1 15,1 2 2-15,-2 4-3 0,-1 1 2 16,0-2-3-16,0 2-2 0,0-4 0 15,0-2 0-15,-1-3-1 0,1-4 0 16,0-7 0-16,0-11 1 0,0-8-1 16,0-5 6-16,0-6 2 0,4 0 4 0,9-1-1 15,7-10-3-15,8-9-2 0,1-4-3 16,-1-5 1-16,1-3 0 0,-1 1 0 16,-2-3 2-16,-4 2-3 0,-1 0 1 15,-1 0-1-15,-3 3 0 0,-2 0 0 16,-3 5-2-16,-3 2 1 0,-2 6-2 0,-3 7 3 15,-2 6-4-15,-2 3-6 16,0-1-2-16,0 1-1 0,1 0 5 16,2 0 1-16,0 12 6 0,0 8-2 15,0 5 0-15,-3 6 2 0,0 1-2 0,-3 1-1 16,-2 5 0-16,1 2 1 0,0 0-1 16,2 3 2-16,2-2-2 0,0-2-1 15,9-1 0-15,4-6 0 0,4-6 2 16,5-5 2-16,1-7 1 0,5-7 3 15,2-5-1-15,2-2 1 0,3-5-1 0,2-8-2 16,-2-4 0-16,1-4-1 0,-3-5 1 16,1-3-1-16,-3-4 3 15,0-4 0-15,-4-1 4 0,-1-1 1 0,-5-2 3 16,-4 0-1-16,-4-2 0 0,-5 1-6 16,-3-3-5-16,-4 1-1 0,-1-1-5 15,-3 3 3-15,-7 4 1 0,0 6-1 16,-2 7-6-16,-3 6-10 0,3 8-17 15,-5 10-19-15,-4 1-23 0,0 11-31 16</inkml:trace>
  <inkml:trace contextRef="#ctx0" brushRef="#br0" timeOffset="35895.7198">21835 14273 436 0,'0'0'13'0,"0"0"-11"15,0 0-7-15,0 0-3 0,0 0 1 16,0 0 3-16,0 0 6 0,0 0-2 16,-13 112 1-16,0-63 2 0,-3 6 4 15,-4 2-2-15,-6 5 0 0,-4 0-4 16,-2 2-2-16,-3-1 0 0,2-3-1 0,1-4 0 15,5-7-1-15,5-7 0 0,4-7 0 16,7-13 0-16,4-10 2 0,5-6 5 16,2-6 2-16,-1 0 5 15,1 0-2-15,0 0-5 0,0 0-5 0,0-16-5 16,0-8 5-16,7-11-1 0,5-4 2 16,-1-7 1-16,6-1 0 0,0-5 0 15,3 2 2-15,-1-1-3 0,4-2 3 16,0 1-3-16,1 1-2 0,1 0 5 15,1 3-2-15,0 4 4 0,-1 3 2 0,-2 3 0 16,-1 5 2-16,-2 2 0 0,-2 4 1 16,0 6-1-16,-1 4-4 0,-5 5-2 15,2 6-3-15,-5 3-1 0,1 3-1 16,7 0 2-16,-2 10-3 0,5 5 1 16,-1 7-1-16,-3 4 2 0,0 5 0 15,0 7 1-15,1 4-2 0,0 3 1 16,1 2 3-16,-4 2-4 0,0-1 2 15,-2-1-3-15,-3 0-4 0,-1-4 0 16,0-2-1-16,-4-1-1 0,2-4-6 0,-2-2-14 16,2 0-18-16,-2-2-20 0,-1-8-28 15,-1-1-42-15</inkml:trace>
  <inkml:trace contextRef="#ctx0" brushRef="#br0" timeOffset="36115.86">21711 14718 439 0,'0'0'40'0,"0"0"-16"0,0 0-15 15,0 0-8-15,0 0-2 0,0 0 0 16,0 0-1-16,111-8-2 0,-61 13-1 0,4 3-6 15,1 3-10-15,0 0-23 0,-4-2-42 16,-5-1-70-16</inkml:trace>
  <inkml:trace contextRef="#ctx0" brushRef="#br0" timeOffset="36596.2198">22257 14347 209 0,'0'0'20'16,"0"0"-1"-16,0 0-6 15,0 0-3-15,0 0-4 0,0 0 4 16,0 0 3-16,0 0 2 0,0 0 0 0,61 47-7 16,-43-21-1-16,2 4-1 0,-3 1 1 15,4-1-2-15,0 0-1 0,1-4-1 16,-2-3-2-16,2-5 1 0,1-4-1 15,0-5 1-15,6-4 0 0,2-5-4 16,2 0 0-16,1-10-2 0,-1-2 0 16,-4-4 1-16,-4-4-1 0,-2-3 0 0,-3 0-2 15,-3-2 1-15,-3-3-1 16,-4 3 4-16,-3-2 2 0,-2 2 4 16,-1 8 5-16,-3 5 8 0,1 1 3 0,-2 6-2 15,0-2-7-15,0 1-13 0,0 6-8 16,0-1-3-16,0 2 3 0,-3 14 8 15,-4 11 5-15,-3 15 0 0,1 8 4 16,-4 7-2-16,3 7-1 0,-4 6 0 16,2 5-3-16,-3 2 2 0,-1 2 1 0,-1-1 0 15,-2-2 4-15,-1-5-2 0,1 0 0 16,-1-6-1-16,0-2-5 0,1-5 2 16,-1-4-2-16,2-6 0 0,-1-6-1 15,4-5-2-15,2-5-4 0,4-10-2 16,0-4-7-16,6-7-8 0,2-5-13 15,1 1-28-15,0-7-109 0</inkml:trace>
  <inkml:trace contextRef="#ctx0" brushRef="#br0" timeOffset="37032.21">23401 14409 438 0,'0'0'0'0,"0"0"-5"0,0 0-1 16,0 0-2-16,0 0 0 0,0 0 0 15,0 0 1-15,0 0 1 0,0 0 2 16,-97-9 0-16,76 29 0 0,-1 0 0 16,5 1 0-16,1-1-3 0,4 1 4 15,5 0 0-15,1-5 1 0,6 0 0 16,0 1 0-16,6-2 4 0,6 5 2 15,-1-5 2-15,5-3-2 0,0 0 1 16,4 0 1-16,0-1-1 0,2 1 0 0,1 0-2 16,2 0 0-16,-1 1-1 15,1 0 0-15,-2 1 0 0,2-1 1 16,-1 1-1-16,1 1 0 0,1 0-1 16,-1 1-1-16,-1-2 2 0,-1 1-4 0,-3-3 1 15,-4 1 0-15,-4-3 0 0,-2-1 1 16,-6-3 1-16,-2-3 4 0,-2 4 6 15,-2-1 5-15,-12 3 1 0,-8 2-2 16,-11-3-4-16,-7-4-3 0,-5-2-2 16,-6-2 2-16,0 0-5 0,-2 0-3 0,1-2-4 15,-1-2-9-15,6 1-16 0,0-2-58 16,7-1-147-16</inkml:trace>
  <inkml:trace contextRef="#ctx0" brushRef="#br0" timeOffset="37935.6899">25489 14198 208 0,'0'0'0'0,"0"0"7"16,0 0-7-16,0 0 12 0,0 0 8 15,-67 88 4-15,54-41 3 0,-1 7 1 16,3 2 2-16,2 5-6 0,0 2-4 15,-2 4-6-15,1 3-8 0,-2 0-4 16,-2 0-3-16,1-3-1 0,-1-5-1 16,2-9 2-16,-1-9-1 0,1-12 0 0,5-11-1 15,3-11 5-15,2-5 7 0,2-5 1 16,0-1-2-16,0-15-4 0,2-10-4 16,3-14 0-16,3-12 2 0,-2-7 0 15,-2-8 0-15,-3-3-2 0,-1-3 1 16,0 0-1-16,0-1 0 0,0-2 3 15,0 2 3-15,0 2 4 0,4 2 5 16,5 8 1-16,4 8 0 0,3 7-4 16,2 7-5-16,3 8-2 0,5 6-3 15,2 5-1-15,2 6-1 0,2 4-1 0,3 6 0 16,1 5-1-16,3 0-2 0,1 10 1 16,-2 5-2-16,-2 5 2 0,-5 3-3 15,-4 4 2-15,-7 3-1 0,-7 7 0 16,-7 1-2-16,-6 3 3 0,-9 1 0 15,-14 1 1-15,-7-3 2 0,-9-1 0 0,-5-6 1 16,-2-6 0-16,1-4 1 16,1-6 2-16,3-7 3 0,5-2-3 0,1-5 0 15,5-2 2-15,8-1-4 16,3 0 4-16,8 0 0 0,5 0-5 0,1 0 1 16,1 0-4-16,1 11 2 0,1 6 1 15,2 7 0-15,1 4 2 0,13 5-1 16,5 3-1-16,7 7-1 0,5 4 1 15,3 5-1-15,5 4 0 0,0 3 0 16,-1 0 0-16,1 0-2 0,-2-2 2 0,-2-6 3 16,-3-1-3-16,-3-7 4 15,-7-5-5-15,-2-9-2 0,-4-7-1 0,-6-8-1 16,-1-2 0-16,-3-6-3 0,-3-3-2 16,5 0-17-16,4-3-28 0,2-4-41 15,5-10-52-15</inkml:trace>
  <inkml:trace contextRef="#ctx0" brushRef="#br0" timeOffset="38297.56">26244 14323 429 0,'0'0'18'16,"0"0"-7"-16,0 0-7 0,0 0-7 0,0 0-3 15,0 0 2-15,0 0 3 0,0 0 4 16,0 0 3-16,-19 82-1 16,11-44 4-16,1 3-1 0,1 6 2 15,-2 0-4-15,-1 5-3 0,0-1 2 0,-1 1-5 16,-2 2 2-16,4-2-1 0,0 0 2 16,1-5-2-16,1-5 0 0,5-7 0 15,1-5 2-15,0-10 0 0,0-3 3 16,3-4-2-16,2-5 3 0,4 2-3 15,3-2 3-15,2-3-2 0,7 1-2 0,2-5 0 16,4-1-3-16,6 0-1 0,4 0 0 16,4-6 0-16,1-3-3 0,-1 0-1 15,1-2 0-15,-5 1-3 0,-2 1-2 16,-3-2-15-16,-11 4-31 0,-3 1-48 16,-2-2-105-16</inkml:trace>
  <inkml:trace contextRef="#ctx0" brushRef="#br0" timeOffset="38501.01">26252 14916 436 0,'0'0'17'15,"0"0"-13"-15,0 0-4 0,0 0-1 16,85-64 0-16,-42 54-2 0,4 2 0 15,3 1-3-15,0 2 0 0,0 1-2 16,-5 1-5-16,-2 1-7 0,-7-1-24 16,-2 3-30-16,-7-1-48 0</inkml:trace>
  <inkml:trace contextRef="#ctx0" brushRef="#br0" timeOffset="39088.07">26221 14414 463 0,'0'0'38'16,"0"0"-20"-16,0 0-11 0,0 0-7 16,0 0 2-16,87-47-1 0,-35 38 0 15,12 1 0-15,7 2 0 0,7-1-1 16,1-1 3-16,4 0-2 0,-4-1 0 15,-4 2 0-15,-5-3-1 0,-8 3 0 0,-9-1 0 16,-8 3 0-16,-12-2 0 0,-12 4 0 16,-8 0 1-16,-9 3 0 15,-4 0 0-15,0-1-3 0,0 1-2 16,0 0-3-16,2-2-4 0,-4 2 4 0,-12 0-1 16,-7 3 1-16,-9 6 2 0,-2 3-1 15,0 2 2-15,2 1 1 0,1 0-1 16,5 2 1-16,1 1 1 0,5 0 0 15,4 1-2-15,5-6 0 0,6 5-1 16,3 2 3-16,3 3 4 0,9 8-3 0,5-1 4 16,6 0-2-16,-1 0-4 0,4-1 5 15,0 2-4-15,-3-2 2 16,-1-2-2-16,-1 0 2 0,-1 1 0 16,-2-3 0-16,-1 0 0 0,-1 0 0 0,0-1 1 15,3-1 0-15,-3 2-1 0,4-3 3 16,-3 1-3-16,2-3 0 0,-3 0-1 15,0-4 1-15,-6-3 0 0,1-3 0 16,-5-3 2-16,-3-5-1 0,0 3-1 16,-3-5 1-16,0 0 2 0,0 0 5 0,2 1 0 15,-2 1 0-15,0 0-4 0,-12-1-2 16,-13 1 1-16,-11-1-3 0,-8-1 0 16,-6 0 0-16,-3 0-3 0,-1-3 2 15,6 2-2-15,4-1-5 0,8 2-10 16,11 0-29-16,12 0-51 0,7 0-111 0</inkml:trace>
  <inkml:trace contextRef="#ctx0" brushRef="#br0" timeOffset="39429.47">27874 14348 375 0,'0'0'37'16,"0"0"-1"-16,0 0-7 0,0 0-14 15,0 0-10-15,0 0-10 0,0 0 0 16,0 0 1-16,0 0 5 0,0 0 3 16,7 84 1-16,-12-34 6 0,-3 5-4 15,2 4 0-15,1 0-1 0,-2 2-2 16,1-5-2-16,0-3 1 0,0-4 2 15,0-7-2-15,-1-4 1 0,0-6 1 16,0-5 0-16,2-8 1 0,1-3-2 0,0-6 1 16,1-2-3-16,0 2-2 15,2-6-1-15,-2 4-3 0,1-3-2 16,1-1-3-16,-1 1-5 0,2-5-10 16,0 4-22-16,0 2-51 0,6-3-109 0</inkml:trace>
  <inkml:trace contextRef="#ctx0" brushRef="#br0" timeOffset="39896.33">28694 14419 310 0,'0'0'5'16,"0"0"3"-16,0 0 3 0,0 0 0 0,0 0-1 15,0 0-5-15,0 0-2 16,0 0-3-16,0 0-4 0,0 0 2 16,-104-60 0-16,72 76-2 0,0 2 2 15,4 1-3-15,4 3 1 0,4 1-2 0,4-1 5 16,6 1-2-16,4 1 6 0,5 1-1 16,1-3 0-16,3-1 3 0,7 3 1 15,4-5-2-15,5 2 2 0,4-1 0 16,3-2 0-16,3 1-2 0,1-1 2 15,1-1-3-15,-2-2 1 0,-2 0-1 0,-2-2-3 16,0 3 1-16,-2-1-1 0,-3 1-1 16,-3 1 1-16,-1 0-2 0,-6 0 0 15,-1-1 0-15,-4-2 2 0,-2 1 2 16,-1 2-2-16,-1-7 1 0,-1 10-1 16,0-8-1-16,0 1 2 0,0 0 1 15,0-1 5-15,0-1 4 0,-1-4 11 16,-9 4 1-16,-6-5 1 0,-10-1-2 15,-9-2-7-15,-12-3-3 0,-9 0-2 16,-10-5-3-16,-2 0-3 0,-3 1-3 0,6 1-7 16,7 3-7-16,8 0-20 15,16 0-62-15,15 0-143 0</inkml:trace>
  <inkml:trace contextRef="#ctx0" brushRef="#br0" timeOffset="40343.49">29308 14201 288 0,'0'0'60'0,"0"0"-1"0,0 0-4 16,0 0-8-16,0 0-14 0,0 0-11 16,0 0-8-16,0 0-5 0,0 0-6 15,0 0-1-15,17-48-2 16,14 39 2-16,10 3-2 0,4 2-2 0,5 3 0 16,-2 0 0-16,1 1-3 0,-7 0 1 15,-3 0-2-15,-4 0-5 0,-9 0-8 16,-7 4-27-16,-9-2-37 0,-2 7-37 15,-6-3-111-15</inkml:trace>
  <inkml:trace contextRef="#ctx0" brushRef="#br0" timeOffset="40595.1599">29463 14343 333 0,'0'0'18'0,"0"0"-6"0,0 0-8 15,0 0-3-15,0 0 1 0,0 0 3 16,0 0 4-16,0 0 5 0,16 98 2 16,-10-63 4-16,-2 3 3 0,-2 5-4 0,-2 1-3 15,0 3-4-15,-6 1-6 0,-1 1-3 16,-2 1-2-16,0-3-1 0,-2-2 0 16,1-2-1-16,-1-7-2 0,2-4-1 15,0-4-4-15,1-4-7 0,3-8-6 16,-1 3-20-16,5-7-32 0,1-1-54 0,0-1-85 15</inkml:trace>
  <inkml:trace contextRef="#ctx0" brushRef="#br0" timeOffset="40895.99">29953 14437 466 0,'0'0'21'16,"0"0"-4"-16,0 0-6 0,0 0-10 15,0 0-3-15,0 0-1 0,0 0 2 16,0 0 7-16,0 0-2 0,-1 111 4 16,-4-65-5-16,0 6-1 0,-1-2 0 15,2 1 0-15,-2-5 0 0,0 0 0 16,-1-5 0-16,0-5 0 0,1-4 1 15,-3-3-3-15,-1-6 3 0,2-2-7 16,-1-3 2-16,2-6-2 0,1 2-7 0,2-4-6 16,2 0-21-16,-1 2-34 0,3-3-69 15,0 0-87-15</inkml:trace>
  <inkml:trace contextRef="#ctx0" brushRef="#br0" timeOffset="41388.97">30366 14512 406 0,'0'0'7'0,"0"0"-6"0,0 0-4 16,0 0-1-16,0 0 1 0,0 0 2 15,0 0 9-15,0 0 0 0,0 0 2 16,9 111-1-16,-9-65-5 0,-2 3 0 0,-4-1-3 15,-1 2-1-15,-4-1 0 0,-1-2-1 16,-3-5 2-16,1-5-1 16,1-7-1-16,1-8 1 0,4-7 0 15,2-7 3-15,3-4 4 0,1 1 3 0,2-5 0 16,-4 0-3-16,-3-7-3 0,0-8-4 16,-4-8 1-16,4-7-1 0,0-5 2 15,3-4-2-15,1-7 0 0,1 0-1 16,2-1 1-16,0 2-1 0,0 3 2 15,0 0 0-15,5 4 2 0,-1 4 1 0,1 2-1 16,2 6 1-16,-5 7-4 0,1 9 3 16,0 1-3-16,0 6-3 0,3-3-1 15,1 1-1-15,6 5 0 0,7 0 2 16,2 11 6-16,9 4-4 0,1 6 5 16,1 4-2-16,0 0-2 0,4 6 3 15,1 1 0-15,1 1 0 0,-1 5-2 16,-1 3 0-16,-2 0-4 0,-5 3 1 15,-1-2-4-15,-4 1 2 0,-2-5-1 16,-3-3-2-16,-4-3-2 0,-1-7-6 16,-4-3-15-16,1-4-21 0,-5-8-45 0,-3-2-119 15</inkml:trace>
  <inkml:trace contextRef="#ctx0" brushRef="#br0" timeOffset="41632.18">30871 14458 322 0,'0'0'19'0,"0"0"-9"16,0 0-3-16,0 0 0 0,0 0 3 15,0 0 5-15,-41 93-3 0,32-53 0 16,-1 6-4-16,1 4-5 0,-2 5 1 0,-3 1-8 15,-3 2 2-15,-1-1-6 0,0-1-4 16,1-2-4-16,2-7-7 0,1-6-15 16,7-7-29-16,4-11-68 15</inkml:trace>
  <inkml:trace contextRef="#ctx0" brushRef="#br0" timeOffset="42095.11">31439 14329 288 0,'0'0'-3'0,"0"0"-2"0,0 0-1 16,0 0 3-16,0 0 1 0,0 0 4 15,0 0 4-15,0 0-2 0,-80 62 1 16,54-28-6-16,-3 5 4 0,0 4-3 15,-4 4-2-15,3 3 3 0,2 0-4 16,1 1 3-16,4 1 0 0,1-2 2 0,6-3-1 16,2-4 0-16,3-7 0 15,4-6 2-15,3-9-2 0,1-2 5 0,3-9 3 16,0-2 9-16,7 1 4 16,8-4 2-16,6-4-2 0,7-1-8 0,3-9 1 15,6-5-6-15,2-4 4 0,3-3-1 16,0-3-3-16,-2-4 1 0,2 0-4 15,-3-1-1-15,-1 3-4 0,-3 2 0 16,-2 2-4-16,-4 9-2 0,-9 3 0 16,0 6-3-16,-4 4 0 0,1 3 0 0,1 11 3 15,-4 7 1-15,-4 7 3 0,-5 8 2 16,-5 7-1-16,0 3 2 0,-6 6-4 16,-3 2 2-16,1 3 2 0,5-2-5 15,3-1 1-15,8-4-4 0,10-6-4 16,6-4-4-16,4-10-12 0,5-5-31 0,2-10-90 15</inkml:trace>
  <inkml:trace contextRef="#ctx0" brushRef="#br0" timeOffset="42843.11">27900 13948 78 0,'0'0'13'0,"0"0"3"0,0 0-3 16,0 0-1-16,0 0-5 0,0 0-4 16,0 0-1-16,0 0 2 0,0 0 3 15,0-20-4-15,0 20 4 0,-3 0-6 16,0 9 0-16,-1-1 0 0,2-3 0 15,2 7 1-15,0-6 2 0,0 4 0 0,0 2 3 16,5-5 2-16,1 0 4 0,-3-4 4 16,5-1-1-16,4-2 0 0,4 0-2 15,4-5-6-15,-4-2-2 0,0-3-2 16,-2-2-1-16,-4 5 0 0,-1-4 0 16,-3 4-1-16,-3-4-1 0,0 2 1 15,-3 0-4-15,-5-4 0 0,-9 7-5 16,-9-1-5-16,-5 7-8 0,-4 0-18 15,2 5-37-15</inkml:trace>
  <inkml:trace contextRef="#ctx0" brushRef="#br0" timeOffset="44117.61">30211 14059 39 0,'0'0'2'15,"0"0"0"-15,0 0 0 0,0 0 3 0,0 0 2 16,0 0 3-16,0 0 1 0,0 0 0 16,0 0 5-16,0 0-1 0,0-5 3 15,0 5-2-15,0-2-3 0,0 2-4 16,0-1-4-16,-2 1-3 0,2-1-1 16,-1 1-2-16,1-2 1 0,0 2 0 15,-1 0 1-15,-1-1 2 0,1 1 2 16,-1 0-1-16,-5 0 1 0,1 0-3 15,1 0 1-15,-4 0-2 0,4 0-1 16,0 1 1-16,-2 5 0 0,4-3 2 0,0 0-1 16,0 1 2-16,3-4 0 0,-2 0 1 15,2 0 2-15,0 1 3 16,0 0 3-16,0-1-1 0,0 0 3 16,0 2-5-16,3-2-3 0,8 0-1 0,-2-4-3 15,2 0 1-15,-4 0-1 0,-4 0 1 16,0 2 1-16,2-1-1 0,-5 3 0 15,0-2 0-15,0 2 1 0,0-1-2 16,2-1 0-16,-2-3-1 0,0 1-1 16,-9 0-1-16,3-1 1 0,2 3 1 0,0 2-2 15,-2 0 0-15,1 0-2 0,0 0 1 16,1 0 1-16,4 0 0 0,-2 0 0 16,2 0 3-16,0 2-1 0,3 6 1 15,8-1 0-15,4 2-2 0,5-3-1 16,-7-1 0-16,4-2 0 0,-6-1-1 0,-5-2 1 15,-1 1-3-15,-5-1-6 0,0 0-21 16,0 0-45-16,-13 1-121 0</inkml:trace>
  <inkml:trace contextRef="#ctx0" brushRef="#br0" timeOffset="45660.36">24683 16343 73 0,'0'0'-6'0,"0"0"-2"0,0 0-3 0,0 0 4 16,0 0 2-16,0 0 5 15,0 0 6-15,0 0 3 0,0 0 6 0,5-9 1 16,7 3 2-16,5-2-1 0,-1 3-1 16,6-2-1-16,1 1-2 0,3 0-3 15,5 1-2-15,4 0-1 0,6 0-4 16,1 0 2-16,6 2-3 0,0 0 0 15,2 2 1-15,1-2 2 0,-1 1 3 0,2-1 6 16,2 2 2-16,-2-3 0 0,6 2 1 16,1 0-6-16,5-2-1 15,2 1-3-15,6-2 0 0,4 1 0 0,8-1 0 16,5 2 0-16,8-2-2 0,6 1 0 16,4 1-3-16,3 0 1 0,3 1-2 15,2 0-1-15,2 2 0 0,-2 0 0 16,-3 0 1-16,1 0 1 0,-3 0-1 15,3 0 2-15,-3-1-1 0,4-1 3 16,0 2-4-16,3-2 0 0,6 0-1 0,3 2 1 16,6-1-1-16,4 1 0 0,2-3 0 15,3-1 0-15,-1 1 1 0,2 2 0 16,-5-2 1-16,0 3-1 0,-5 0 0 16,-3 0-1-16,-6 0 0 0,-3 0 0 15,-5 0 1-15,-2 0 1 0,-2 0 1 16,-3 0-1-16,-2 0-1 0,-1-3 1 15,-3-2 2-15,1-1 0 0,-2-1 1 16,-2-1 1-16,-1-1-3 0,-7 0 0 16,-7 0 2-16,-3 1 2 0,-9 1 2 0,-4 0-4 15,-4-2 4-15,-6 2-1 0,-5-1-6 16,-2 0 5-16,-6 3-5 0,-2-2-2 16,-6 1 1-16,0 2-2 0,-5 1 1 15,-2 0 1-15,-3 1-1 0,-2-1 2 16,-9 0-2-16,1 2 0 0,-7-1 1 0,-5 1 1 15,2 1 2-15,-7 0 1 0,0-2 0 16,0 2 1-16,1 0-2 0,1 0-1 16,-1 0-1-16,1 0-2 15,-1 0 0-15,0 0-6 0,1 0-9 0,-1 0-10 16,-1 6-42-16,-1 7-161 0</inkml:trace>
  <inkml:trace contextRef="#ctx0" brushRef="#br0" timeOffset="51021.14">23641 10657 34 0,'0'0'15'0,"0"0"0"0,0 0 2 16,0 0-3-16,0 0-2 16,0 0-2-16,0 0-3 0,0 0-1 15,0 0-1-15,-7-2-1 0,7 2 4 0,0 0-1 16,0 0-1-16,2 0-1 0,5 0-2 16,3 0 0-16,0 0 1 0,-4 0 0 15,4 3-2-15,-6-1 3 0,4 3-2 16,2-1 1-16,-3 1-1 0,3 1 1 15,3 1 2-15,2 1 0 0,0 0 2 0,3-2-1 16,0 2 0-16,5 0-2 0,0 2 0 16,1 0-3-16,1 0 0 0,0 4 1 15,-1 0 0-15,0 3 2 0,-1 1 3 16,-1 0 2-16,-3 0-2 0,0 2-2 16,-5-2-4-16,2 1 2 0,-3-1-1 15,3-1 0-15,-1-1 2 0,2 1-1 16,0 0-1-16,3-1 2 0,2 1-3 15,-1-2-1-15,2 1-1 0,0-3 0 16,-2 1-1-16,0-1 0 0,-3 2 0 0,0-1 0 16,-2 0-1-16,-3 1 0 0,1 0 1 15,-4 2-1-15,2 0 4 16,-2 1 3-16,0 0-1 0,3-1 3 16,0 1-7-16,0-3 0 0,3 0 0 0,-1-2 0 15,0 0 0-15,0-1 0 0,2 0 0 0,2 1 0 16,-2-1 0-16,2-2 0 15,-1 0-3-15,-4-3 2 0,-4-1-2 16,-2-1 2-16,-6-4 1 0,7 5-1 16,-6-3 1-16,4 2 0 0,-1 1-1 0,2-2 1 15,4 4 1-15,1-2-1 0,4 0 0 16,0 0 1-16,0 0-2 0,1-1 2 16,0-1-1-16,-2-1 0 0,0 0 0 15,-3-1 0-15,-2-2-1 0,2 2 1 16,-6-2 0-16,5 1-1 0,-6-1 1 0,-2 0 0 15,9 2 0-15,-1-2 0 0,5 0 0 16,5 1 0-16,0-1-1 16,1 0 1-16,0 0 0 0,0 0-2 0,2 0 2 15,1 0 0-15,0-3 0 0,-1 2-1 16,1-4 1-16,-2 2 0 0,-5 0 1 16,-1 0 1-16,0 1-2 0,-7-1 1 15,7 0-2-15,-1 0 1 0,0-1 0 16,8-1 1-16,1 0-2 0,3 1-1 15,4-2 0-15,0 0 0 0,5 0 1 0,1-2-2 16,3-1 3-16,-2 1-1 0,0 1 2 16,-3 1-1-16,-4-2 3 0,-4 2-1 15,-5 0 1-15,-7 1 2 0,-3 0-1 16,-1-2-2-16,-1 0 0 0,4-4-2 16,-2 1-3-16,5-1 0 0,1 0-1 15,8-1 0-15,2-1 1 0,4-2-3 16,1-1 2-16,0 0 0 0,-2-1 0 15,-1-1 2-15,-3 1 0 0,-2-3 2 16,-4 2-3-16,-3-1 4 0,-3 1-1 0,-4 2 0 16,0-1-1-16,0-1 0 0,0 0 0 15,1-4 0-15,4 0-3 0,5-3-2 16,6-2-5-16,4-2-8 16,8-1-5-16,3 1-1 0,4-1 2 0,1 2 6 15,-2 2 6-15,-4 2 5 0,-7 0 5 16,-7 2 4-16,-6 3 4 0,-5 2 2 15,-3 1 3-15,-6 5 0 0,0-1-1 16,-4 4-3-16,1-1-3 0,0-3-4 16,-1 3-1-16,2-3-4 0,0 4-2 0,-1 2-3 15,1 0-11-15,2 0-79 0</inkml:trace>
  <inkml:trace contextRef="#ctx0" brushRef="#br0" timeOffset="51462.41">23908 10899 246 0,'0'0'13'16,"0"0"-8"-16,0 0-4 0,0 0 0 16,105-84-1-16,-54 68 0 0,8 0 0 15,5 2-4-15,5 2-3 0,-1 2-9 16,0 0-24-16,-4 1-106 0</inkml:trace>
  <inkml:trace contextRef="#ctx0" brushRef="#br0" timeOffset="51625.3">24266 10880 125 0,'0'0'-3'0,"0"0"-1"16,127-33-2-16,-60 22-14 0,8 2-42 16</inkml:trace>
  <inkml:trace contextRef="#ctx0" brushRef="#br0" timeOffset="51792.1199">24363 11014 67 0,'0'0'-18'0,"113"-21"-8"0</inkml:trace>
  <inkml:trace contextRef="#ctx0" brushRef="#br0" timeOffset="51962.28">24447 11158 209 0,'0'0'-2'0,"0"0"-5"15,95-30 0-15,-35 17-5 0,5 1-11 16,4 2-7-16,-1-3-11 0,-2 5-13 15</inkml:trace>
  <inkml:trace contextRef="#ctx0" brushRef="#br0" timeOffset="52113.67">24864 11130 80 0,'0'0'-5'0,"144"-39"0"0,-63 23-1 15,-1-1-1-15,2 3 3 0,-7 0-7 16,-4 5-13-16</inkml:trace>
  <inkml:trace contextRef="#ctx0" brushRef="#br0" timeOffset="52243.18">25102 11194 162 0,'0'0'-10'0,"90"-25"-1"16,-30 10-20-16,4 3-36 0</inkml:trace>
  <inkml:trace contextRef="#ctx0" brushRef="#br0" timeOffset="52400.11">25574 10904 169 0,'0'0'-4'16,"0"0"1"-16,122-62-3 0,-65 47-1 0,2 3-3 16,0 1 0-16,-2 6-2 0,-7 1-6 15,-8 4-6-15,-13 0-10 0,-10 0-7 16</inkml:trace>
  <inkml:trace contextRef="#ctx0" brushRef="#br0" timeOffset="53093.86">25290 10954 139 0,'0'0'2'15,"0"0"-7"-15,0 0-9 0,0 0-9 16,0 0-6-16,0 0-4 0,0 0 5 0</inkml:trace>
  <inkml:trace contextRef="#ctx0" brushRef="#br0" timeOffset="53280">25106 10821 61 0,'0'0'8'0,"0"0"-2"16,0 0-6-16,0 0-2 0,0 0-1 15,0 0 2-15,0 0 0 0,93-47 0 16,-55 40 0-16,0-1 1 0,-3 3 1 15,-2 2 2-15,-4 0 1 0,-7 2 3 0,-5 1 1 16,-4 0 0-16,-1 0-1 0,4 1 0 16,-3 5-5-16,3 7-4 0,-2 3-3 15,-1 4-7-15,3 4-4 16,3 3-37-16</inkml:trace>
  <inkml:trace contextRef="#ctx0" brushRef="#br0" timeOffset="53396.2">25640 11160 30 0</inkml:trace>
  <inkml:trace contextRef="#ctx0" brushRef="#br0" timeOffset="53527">25756 11185 22 0,'0'0'-9'0,"0"0"1"16</inkml:trace>
  <inkml:trace contextRef="#ctx0" brushRef="#br0" timeOffset="53642.1899">26456 10923 190 0,'0'0'-11'0,"0"0"-18"15,0 0-34-15</inkml:trace>
  <inkml:trace contextRef="#ctx0" brushRef="#br0" timeOffset="53749.05">26755 10803 421 0,'0'0'34'0,"0"0"-24"0,0 0-15 16,0 0-16-16,89-53-63 0,-19 40-139 16</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1-02-05T11:31:40.611"/>
    </inkml:context>
    <inkml:brush xml:id="br0">
      <inkml:brushProperty name="width" value="0.05292" units="cm"/>
      <inkml:brushProperty name="height" value="0.05292" units="cm"/>
      <inkml:brushProperty name="color" value="#FF0000"/>
    </inkml:brush>
  </inkml:definitions>
  <inkml:trace contextRef="#ctx0" brushRef="#br0">25537 754 95 0,'0'0'33'0,"0"0"-7"0,0 0-7 15,0 0-6-15,0 0-7 0,0 0-6 16,0 0-4-16,0 0 0 0,0 0 1 16,-7-15 2-16,7 13 3 15,0 1 0-15,-1-1 7 0,1 1-1 0,0-1 5 16,0 1 2-16,0 1 1 0,-2-2 1 16,2 2 2-16,0-1-3 0,-1 1-3 15,1-1-1-15,0 1-6 0,-2-2 0 16,2 2-2-16,-1-2 1 0,1 2-2 15,-2-1 1-15,2 1-1 0,-1-2 1 0,1 2 2 16,0-2-2-16,-2 2 3 0,2-1 2 16,0 1-1-16,-1-1 0 0,1 1-2 15,0-2-1-15,-3 2-5 0,3-1-3 16,-1 1 0-16,1-2-2 0,0 2 3 16,-2 0 1-16,2 0-3 0,-3 2 3 0,2 8-1 15,-3 7-1-15,1 6 5 16,-2-1-3-16,2 3 2 0,0 2 0 15,-2 2-2-15,1 3 3 0,-1 1-1 16,1 0 0-16,-1 4 1 0,1 3-2 0,1 0 4 16,0 3-2-16,-1 3 1 0,1-4-2 15,2 0-2-15,-1-2 0 0,1 0-1 16,-1-3 1-16,1 0 1 0,-2 1 1 16,1 0-2-16,-2 1 4 0,1 2-1 15,-1 2-2-15,0-3 3 0,1 3-2 0,0-4 1 16,1 0-1-16,1-1-1 0,1-2 12 15,0-1-1-15,0 1 1 0,0-2 0 16,0-2-12-16,0-2 2 16,-3 0 0-16,2 2 2 0,-2 3 0 0,0 3-2 15,0 1-1-15,1 4 1 0,2-1-5 16,0 0 3-16,0-5-2 0,0-2 0 16,3 0 1-16,0 0 2 0,0 2 9 15,0 1-1-15,1-2-1 0,-1 0 0 16,-1-1-7-16,1 0 1 0,-1-1-1 0,0 1 1 15,-2-1-2-15,1 4 0 0,1-1 0 16,-1 1 1-16,2 0-1 16,-1 0 1-16,-1-2-1 0,2-1 1 15,-2 0-1-15,1-2 0 0,-1-1 4 0,1 1-3 16,-2-1 2-16,1-1 0 0,-1 1-2 16,0 0 1-16,2 0 0 0,-2 2 1 15,1 4-2-15,1 0 0 0,2 2-1 16,-1-1 0-16,-1 1-1 0,1-3 2 15,0-2-1-15,0-1 2 0,0-2-4 0,0-5 4 16,-1-1-1-16,1-3 0 0,-1 1 3 16,0 2-1-16,0 3 3 0,1 1-5 15,-1 2 0-15,1 3-2 0,0 1 0 16,0 2 2-16,0 0-2 0,1 1 2 16,-3-1-1-16,2 1 0 0,-3 0 0 0,0-1 0 15,0-1 0-15,0-1 2 16,0-1 0-16,0-1 1 0,0 1 1 15,-1 0-2-15,1 2 3 0,-2-1-5 16,2 0-1-16,0 3 2 0,0 0-2 0,0 4 1 16,0 0-1-16,0 5-1 0,-1-3 1 15,0-1 2-15,-4-3-1 0,2-3 3 16,-1-1-3-16,-1-4 2 0,0-1-1 16,1-2 2-16,-1-1 2 0,1-3-1 15,-1 0 3-15,2-10-3 0,2 1-3 0,-1-7 1 16,1-5 1-16,1 2 0 0,0-7 3 15,-1 0-2-15,1 0-1 0,0 1-1 16,-2 0-3-16,2 1-2 0,0-1-12 16,0 1-25-16,0-2-111 0,0-12-119 15</inkml:trace>
  <inkml:trace contextRef="#ctx0" brushRef="#br0" timeOffset="1561.8">26221 640 69 0,'0'0'19'16,"0"0"-4"-16,0 0-8 0,0 0-3 16,0 0-2-16,0 0-1 0,0 0 1 15,0 0 2-15,0 0 1 0,7-6-1 16,-7 6-1-16,2 0 1 0,-2 0 1 0,1 0-1 15,-1 0-3-15,2 0 2 0,-2 0 0 16,1 0 3-16,-1 0 3 0,0 0 1 16,2 0 3-16,-2 0-1 0,0 0-2 15,1 0 1-15,-1 0-2 0,0 0 2 16,0 0-2-16,0 0 1 0,2 0-3 16,-2 0-1-16,0 0 0 0,0 0 1 15,0 0 0-15,0 0 3 0,1 0 1 16,-1 0 0-16,0 0-1 0,0 0-2 15,0 0-3-15,2 0 0 0,-2 0-3 0,0 0-3 16,0 0 1-16,0 0-2 0,0 0 2 16,0 0 0-16,0 0-1 0,0 0 2 15,0 5-1-15,-2 5 0 0,-1 6 0 16,-3 6-4-16,3 1 2 0,0 1 0 16,1 4 2-16,2 2 0 0,0 4-1 15,0-1 1-15,0 3 0 0,0 4 2 16,-2 1-2-16,1 3 3 0,0 5 1 15,-1 1 2-15,1 2-2 0,-1 0 0 16,-1-4-2-16,2-2-1 0,1-5 0 0,0 0 0 16,0-1 1-16,0-1-2 0,0 2 1 15,3 2-1-15,0-2 1 0,0 1 1 16,-2-2 2-16,2-2 1 0,-1-1 2 16,0-2 0-16,-2 0 12 0,1 0-2 15,1 0 4-15,-2 3-2 0,1 2-11 0,-1 2-2 16,0 4-3-16,0 2 0 0,0 4-3 15,2-2 1-15,1 0-1 0,0-3 1 16,0-3-2-16,-1-3 3 16,1-1 9-16,0-2-9 0,0-2 10 0,0-1-3 15,-2 1-7-15,-1-1 6 0,0-1-8 16,0-1 2-16,2 1-4 0,-1 2 2 16,2 2 2-16,0 4 0 0,0 1-1 15,1 2 1-15,-1 2 0 0,0 2 0 16,0-2 3-16,-1 1 0 0,-2-2 0 0,0-2-2 15,0-2-2-15,0 0 1 0,0-5-2 16,-2 0 1-16,-1 1 0 16,2-1 0-16,-1-1 2 0,1 2-2 15,1-3 0-15,0 0 1 0,0-2-1 0,0 1 2 16,0-1-3-16,0 0 1 0,1 2 4 0,1 1-2 16,-2 2 3-16,1 2-5 15,-1 1-1-15,0 0 0 0,0 0 0 16,-1-2 1-16,-1 1 1 0,-1-4-1 15,0-1-1-15,2-3 1 0,1-2-3 0,0 1 2 16,-2-1 0-16,2-1 1 0,-1-2-2 16,1 0 2-16,-1 1 0 0,1-4 0 15,0-6-1-15,-2 2 1 0,2 1 1 16,0 0-1-16,0 8 2 0,0-4-4 16,0-1 1-16,0-1-1 0,0 1 0 0,0-1-1 15,0 0 0-15,0-7 2 16,0 3-2-16,0-1 4 0,0-5-1 15,0 8 0-15,0 1 0 0,0 1-1 16,0 6 1-16,-1-4 0 0,-1 1-2 0,1-2 1 16,-1-4-1-16,2 0 1 0,0 0 0 15,0-6 0-15,0 6 1 0,0-6-1 16,-1 0 0-16,1 4 1 0,0-4-2 16,0 4 2-16,0 0 0 0,0-6-1 15,0 8 5-15,0-3-5 0,-3-5 4 0,3 0-2 16,-1 0-1-16,1-6-1 0,0 0 1 15,0 2 1-15,0-3-1 16,0 0 1-16,0 1-1 0,-2 5 0 16,2-5 0-16,0 1 1 0,0-2-1 0,0-5 0 15,-1 5 0-15,1 1-1 0,0-2 1 16,0 3 0-16,0-7 0 0,0 0 1 16,0 0-3-16,0 1-2 0,0 1-6 15,0-1-15-15,0 1-51 0,0 3-106 16,0 0-99-16</inkml:trace>
  <inkml:trace contextRef="#ctx0" brushRef="#br0" timeOffset="2958.14">25482 5363 24 0,'0'0'23'0,"0"0"0"0,0 0 1 16,0 0-2-16,0 0-3 0,0 0-5 15,0 0-1-15,0 0-2 0,0 0-3 16,0 0 0-16,-13-17-2 0,13 16-2 0,-1-1-1 15,1 0 0-15,-2 1 0 0,1-1 2 16,-1 0 1-16,-2-2 0 0,1 1 1 16,-1 0 0-16,-3-3 0 15,2 4-1-15,1 0-1 0,-5-1-3 0,4 1-1 16,-1 0 0-16,-6-1-1 0,6 3 1 0,-1 0 1 16,2 0-1-16,5 0 0 15,-2-1 0-15,2 1 3 0,-1 0 0 16,-1 0 3-16,1 0 3 0,-1 0 0 15,1 0 0-15,-1 0-3 0,1 0-2 0,1 0 1 16,-2 0-1-16,2 0 2 0,0 0 1 16,2-2 0-16,12 2-2 0,8-1 1 15,8-1-3-15,5 0 1 0,3 0 1 16,3-1-2-16,6 1 2 0,1 1-4 16,1 1 0-16,1 0 1 0,1 0-1 15,-3 0-1-15,1 0 0 0,-1 0 0 16,-2 0 1-16,-3 0-1 0,-4 0 1 15,-6 0-1-15,-11 0 1 0,0 0 1 16,-8 0-1-16,-2 0 1 0,1 0 0 0,-6 0 0 16,5 0 0-16,-5 0 1 0,6 0-1 15,0 0 0-15,-3 0 1 0,3 0-1 16,-9 0-2-16,2 0 3 0,-6 0 0 16,0 0 2-16,0 0 0 0,2 0 1 15,-1-2-1-15,1 2-1 0,-1 0-4 0,1 0-11 16,3 0-4-16,-1 0-12 15,4 2-34-15,-2 4-163 0</inkml:trace>
  <inkml:trace contextRef="#ctx0" brushRef="#br0" timeOffset="6221.07">25437 5414 5 0,'0'0'2'0,"0"0"-3"0,0 0 0 15,0 0 0-15,0 0 0 0,0 0 1 16,0 0 0-16,0 0 0 0,0 0 0 16,-7-7 1-16,7 5-1 0,-1 2 2 15,1-2 1-15,0 2 2 0,-2-1 1 16,2 1 2-16,0 0 0 0,-1-2 0 0,1 2 2 15,0 0-1-15,0-1 0 0,0 1 0 16,-2 0 1-16,2-1-2 0,0 1-1 16,0 0 0-16,0 0-1 15,0-2 1-15,-2 2 0 0,2 0 2 0,0 0 0 16,0-1 2-16,0 1 0 0,0 0-1 0,0 0 0 16,0 0-3-16,0 0-2 15,0-2-2-15,0 2-2 0,0 0-1 16,0 0-1-16,0 0-1 0,0 0-1 15,0 0 1-15,0 0 2 0,0 0 0 0,0 0 1 16,0 0-1-16,0 0 0 0,0 5 0 16,0 0 1-16,0 8 3 0,0-2-3 15,0-3 3-15,0 3-1 0,0 0 0 16,2-1-1-16,-2 2 2 0,2 1-1 16,-2-1 1-16,0 6-1 0,0-6 1 15,0 6-1-15,-4-1 1 0,2-7-1 16,-2 9 0-16,1-3 0 0,0-3 1 15,-3 3-1-15,2 0 1 0,-1-6-1 16,-2 7 0-16,2-2-1 0,0-1 0 0,-1 1 1 16,0-2-1-16,2 1-1 0,0-3-1 15,-2 2 1-15,3-3 2 0,0 0-1 16,-3 6 2-16,2-3-1 0,-4 5 0 16,0-1 0-16,1-2 0 0,-2 0 1 15,-1 0-1-15,2-1 0 0,-3-2-1 0,3-1-1 16,-1-2-1-16,0 2 0 0,4-4 1 15,-7 5-1-15,5 1 2 0,3-4-1 16,-4 3 0-16,4-3 0 16,-2 0-1-16,-1 5 1 0,4-5-1 0,-4 4 1 15,1 1 2-15,-1 0-2 0,-2 4 1 16,2-2-2-16,0 0 0 0,-2 0 0 16,3 0 0-16,2-4 0 0,-2 3 3 15,2 0-3-15,-1 2 1 0,0-2-1 16,-1 0 1-16,3-4-1 0,0 1 1 0,-1 3-1 15,1-6 1-15,-2 6 2 0,1-5-2 16,0 0 1-16,0 6-1 16,-1-6 0-16,-1 5 2 0,2 0-3 15,0-5 1-15,-2 5-1 0,3-6-1 0,0 2 1 16,0-1-2-16,2 1 6 0,-1 1-3 16,1 0 3-16,-1 0-2 0,2-6 0 15,0 6 2-15,0-5-2 0,0 5 1 16,0-1-1-16,0-4 0 0,0 5 0 15,0-6-1-15,0 0 0 0,0 6-1 0,0-6 2 16,0 6-1-16,0 1-1 0,0-3 0 16,0 2 1-16,2-1-1 0,-1 0 0 15,2-2 1-15,-1 1 0 0,1 1 0 16,1 2 0-16,0-3 1 0,-1 3-1 16,0-4 0-16,0 1 0 0,-2-2 0 0,1-3-1 15,1 4 1-15,-2-3 0 16,4 4 1-16,-2 0 0 0,1-2 0 15,1 1 0-15,0 0 2 0,1-1-1 16,-1 0 3-16,3 3-3 0,-1-3 0 0,2 3-2 16,-2-1-1-16,-1-2 1 0,4 3 0 15,-3-1 0-15,-1-2 0 0,1 2 0 16,1 1 1-16,-2-5 0 0,3 4-2 16,1 1 1-16,2-2 0 0,2 3 0 15,1 1-1-15,-5-6 1 0,0 2 0 16,1-1 1-16,-3-2-1 0,3 1-1 0,-4-2 1 15,-4-2-1-15,5 2 1 0,-5-3 0 16,-1 2-2-16,6 2 2 16,-5-3 0-16,4 1-2 0,0 2 3 0,-1-1-2 15,1-1 4-15,3 1 1 0,2 1-1 16,1 0 0-16,1 0-3 0,-2 1-1 16,2-3 2-16,-7 0-2 0,7 3 0 15,-6-4 0-15,-5-2 0 0,4 4 1 16,-2-4-1-16,2 2 2 0,1 1-1 0,0 0 3 15,-1 0-4-15,2-1 6 0,1 2-5 16,-2-2 1-16,1 1 0 0,3-2-1 16,-2 1 0-16,0-1 2 0,1 1-2 15,-2-2 1-15,1 1-1 0,-5-2 1 16,2 1-2-16,-3-1 0 0,2 1 0 16,4-1 0-16,2 2-1 0,-2 0 1 15,7-1 0-15,1 1 1 0,5 1-1 16,-2-3 0-16,-5 2 1 0,3-2-1 15,-7 0 2-15,0 1-2 0,2-1 0 0,-8 0 0 16,8 1 0-16,-8-1 0 0,-1 0 0 16,7 2 0-16,-5-2 0 0,5 0 0 15,0 0 2-15,0 0-1 0,0 0-2 16,2 0 1-16,4 0 1 0,-5 0-1 16,4 0 0-16,-4 0 2 0,0 0-2 0,-1 0 0 15,1 0 0-15,-2 0 1 16,-5 0 0-16,6-2-1 0,-7 2 2 15,0-1-1-15,5 0-1 0,-3 1 0 16,3-2-1-16,1 2 1 0,0-1 0 0,-1-1 1 16,0 0-1-16,2 1-1 0,-2-3 1 15,9 3 0-15,-9-2 0 0,10 0 0 16,-4 0 1-16,-3 0-4 0,3-2 3 16,-7 3-2-16,1-1 3 0,0-1 1 15,-6 3-3-15,6-2 2 0,-6 1-1 0,7-2-1 16,-2 1 3-16,2-2-2 0,4-1-1 15,-1 0 2-15,3-2-1 0,1 1 0 16,-2-1-2-16,-1 1 2 16,-3 1 0-16,1-1 1 0,-4 5 2 0,-2-3 1 15,2 0 0-15,-6 2 0 0,5-1 1 16,-5 1-3-16,3-3 1 0,1 1-3 16,-1-1-2-16,1 0 1 0,-1-1-1 15,4-3 1-15,1 0-1 0,4-2 1 16,-2 1 1-16,-1 4 1 0,-1-1-1 0,-1-1 3 15,-3 1-2-15,2-2 1 0,-3 3 1 16,-1-2 0-16,1 1 0 16,-1 0 0-16,-1 0 0 0,-2-3-2 15,1 2 0-15,-2 5 0 0,1-7-1 0,-1 5 0 16,2-5 0-16,0-4 0 0,-2 5-1 16,5-6 1-16,-3 7-1 0,1 0 1 15,-1 0 0-15,0 0 0 0,1 0 0 16,-2 4 0-16,-1-5-2 0,1 5 2 15,-1 0 0-15,1-5 0 0,-1 5 1 0,2-5-1 16,-2-1 1-16,2 2-1 0,0 0 0 16,0-2 1-16,0 2-1 0,-2 0 0 15,2-2 1-15,0 2-1 0,-1-2 1 16,1 3-1-16,-2-3 0 0,1 2 1 16,1-2 0-16,-3 7 0 0,2-7 1 0,-1 5-1 15,-1-6 0-15,2 1 0 16,-1-1 0-16,-1 2-5 0,2-3 5 15,-2 3-5-15,1-2 4 0,-1-1 3 16,2 0-5-16,-2 0 1 0,0 2 1 0,1-3-1 16,-1 2 1-16,0-1 1 0,0 1-1 15,0 0 3-15,0 0-2 0,0 0-1 16,0 0 2-16,0 0-1 0,-3-1 1 16,2 1 0-16,-1 0-1 0,1 0 1 15,-1 1-2-15,1-1 1 0,-1 2-1 0,0-3 1 16,1 3-1-16,1-2 0 15,-3 0 1-15,1 1-1 0,1-1 0 0,-2 0 1 16,0 0 1-16,1-1-2 16,-1 3 0-16,0-2 2 0,-1 1-2 0,1-1 1 15,-1 1 0-15,1 0-2 0,-1 1 1 16,1 0 0-16,0-2 0 0,0 4 1 16,0-3-1-16,0 0 1 0,0 3-1 15,0-4 1-15,-1 4-1 0,1-2 0 16,-1 1 0-16,1 0 0 0,0-2 0 0,-1 3 0 15,1-3 1-15,-2 2 0 0,0-2 1 16,2 0-2-16,-1 3 0 0,-1-2-1 16,1 0 1-16,1 1-3 0,-3-2 3 15,1 0-2-15,0 2 1 0,1 0 2 16,-1 0-1-16,1 0 1 0,-2 0-1 16,2-1 0-16,-2 3 0 0,0-2 0 15,2 2 0-15,-2-3 1 0,2 3-1 16,-3-1 1-16,3 1 0 0,-1-1 1 15,1 0-1-15,-1 1 0 0,2 2 0 0,-1-2 0 16,2 2 0-16,0 0-1 0,-4-4 1 16,5 5-1-16,-2-1-1 0,-2-4 2 15,4 4-1-15,-2 1 0 0,-1-7 2 16,2 7-2-16,-2-5 0 0,-2 0 0 16,3 4 1-16,-1-3 0 0,2 4-1 15,-2-5 1-15,0 2-1 0,1 2-1 16,-2-3 2-16,1 4-1 0,0-4 0 15,0 1 0-15,1 2 1 0,-2-3-1 16,4 4 0-16,-2-1 1 0,-2-4-1 0,4 5 0 16,-3-1 0-16,3 2 0 0,-2-2 0 15,1 1 1-15,-1-1-1 0,-1-2 1 16,2 2-1-16,-1 0 2 0,2 2-2 16,-2-1 0-16,0 1 0 0,0-2 1 15,2 2-1-15,-3-1 1 0,1 1 0 0,0 0-1 16,1 0 1-16,2 3-1 0,-3-5 1 15,0 2-1-15,1 0 0 0,0 0 1 16,2 3-2-16,0-2 1 16,-3-1 0-16,2-1 1 0,-2 1-1 0,1 0 0 15,2 3-1-15,-4-5 1 0,1 2 0 16,0 0 0-16,1 0 1 0,2 3 0 16,-3-4-1-16,0 0 0 0,0 1 0 15,-3-2-1-15,3 1 2 0,-1 1-1 16,-2-3 0-16,3 3 0 0,0 0 0 0,0 0 0 15,0 0 0-15,0 0 1 0,0 0-1 16,1 2 1-16,2 1-1 0,-4-3 0 16,1-1 1-16,0 1-2 15,0 0 1-15,3 3 0 0,-2-1 0 0,2 1 0 16,-1-1 1-16,-1-1-2 0,1 1 1 16,-1-1 0-16,1 0 1 0,0 1 1 15,-2-4-1-15,-2 2-1 0,1 0 0 16,3 0 0-16,1 3-1 0,-2-1-1 15,2 1-1-15,0 0-4 0,-1-2-14 0,1 2-52 16,0 0-181-16</inkml:trace>
  <inkml:trace contextRef="#ctx0" brushRef="#br0" timeOffset="8145.99">22998 5706 53 0,'0'0'7'15,"0"0"-5"-15,0 0 0 0,0 0 2 16,0 0 1-16,-96-42 1 0,69 38 1 15,-2 1-1-15,-3 0 1 0,-1 0-3 0,-3 0-1 16,-5 0 3-16,1 0-2 0,-1 0 2 16,0 0 1-16,1 1-1 0,6-1 1 15,2 0 0-15,10 2-1 0,9 1 1 16,2-2 2-16,5 2 2 0,0 0 1 16,2 0 1-16,4 0 0 0,-2-1 1 0,2 1 0 15,0 0 2-15,0 0-5 16,0-2-1-16,12 2-4 0,8 0-3 15,4 0-2-15,1 0 2 0,4 0 0 16,3 0 1-16,3 0-2 0,5 0 0 0,4 0-1 16,0 0 1-16,4 0-1 0,1 0 0 15,-1 0 1-15,4 0 1 0,0 0-1 16,-3 0 1-16,3 0 0 0,0 2 0 16,-2 1-3-16,3-1 1 0,0 2 2 15,0 0-2-15,0 0 1 0,-1-2-2 0,0 3 3 16,-2-2-2-16,0 0 1 0,-1 0 3 15,0 0-2-15,-1 0 1 0,-2-2-1 16,0 3-2-16,-2-3 3 16,-2 1-2-16,1-1 1 0,-1 1 0 0,0-1-2 15,2 1 1-15,-2-1-2 0,2 2 1 16,1-1-1-16,3 1-2 0,0 0 2 16,1 1 0-16,-1 1 1 0,1 0 0 15,0-1-1-15,0 0 1 0,0 0 1 16,-2-1-1-16,-1 0 0 0,-6-2 0 0,-1 1 0 15,-1-1 0-15,-5-1 0 0,-3 2-1 16,-1-2 3-16,-2 0-2 0,-3 0 1 16,-5 0 0-16,-3 0 2 15,-3 0-2-15,-3-2 0 0,3 2 2 0,-5-1-3 16,3-1 0-16,-7 1-1 0,7-1-1 16,-6 2 1-16,-1-1 1 0,2 1 0 15,-6 0 0-15,0-2 2 0,0 2 0 16,2 0-1-16,-1 0 1 0,1 0 0 15,-1 0 0-15,0-1 3 0,1 1 1 0,-1 0 1 16,-1 0-1-16,3 0-1 0,-3-2 0 16,1 2-3-16,-1 0-1 0,2-2-1 15,-2 2 0-15,0-1 2 0,1 0-2 16,-1-1 0-16,0-4-1 0,-1-2-1 16,-9-4-2-16,-5-1 0 0,-2 1 1 15,-5 1 1-15,-4 0 0 0,-3 1 1 16,-3-1-1-16,-4-1-1 0,-4 0 1 15,-1 0 1-15,1-2-2 0,0 0 4 16,3 2-1-16,6 2 1 0,9 2-1 0,4 2-1 16,8 2 1-16,5 2-1 0,0 0 0 15,5 2-5-15,-1-1-4 0,1 1-2 16,0 0 1-16,0 0 3 0,0 0 6 16,4 5 4-16,10 5 0 0,4 5 0 15,2-1-3-15,3 1 1 0,3 0-1 0,1 0-1 16,1 2 4-16,3-2-3 0,1-1 1 15,-1 1-1-15,0-3 0 0,-2 0-1 16,-5-1-1-16,-1-2 1 0,-5 0 0 16,-4-1 1-16,-2-2 1 0,-4-2-2 15,1 1 1-15,0 0-1 0,-2-1 1 16,1 0-1-16,-5-2 0 0,2 1 1 16,-2-1-4-16,0 1 2 0,0-2 0 15,2 5-3-15,-2-1 3 0,0-2 0 16,-3 7 4-16,-4 3 4 0,-9 3 1 0,-12 5 2 15,-4-1-4-15,-5-1 2 0,-6 0-4 16,-3 1-1-16,-2 0 3 16,-4-1-4-16,-2 1 0 0,-5 0-2 15,-2-1-2-15,0 3-3 0,-1 2-7 0,1 2-37 16,6 3-104-16,3-3-69 0</inkml:trace>
  <inkml:trace contextRef="#ctx0" brushRef="#br0" timeOffset="9167.32">26781 5643 80 0,'0'0'26'0,"0"0"0"0,0 0-4 16,0 0-2-16,0 0 2 0,0 0 1 16,0 0-2-16,0 0-1 0,0 0-5 15,0 0-2-15,-58-34-1 0,56 32-3 16,2 2 3-16,-1-1-2 0,-1-1 3 15,0 0-1-15,1 1-1 0,-1-1-4 16,2 2-3-16,-1-1-3 0,1 1 0 0,0-2 1 16,0 2 2-16,0-1 1 0,3 1 0 15,12 0-2-15,10 0 1 0,7 0-4 16,-1 1 1-16,6 4 0 0,0 0 0 16,6-1 3-16,4-1-2 0,6 0 0 15,7 0 1-15,3 0 0 0,5-1 0 0,3-1 1 16,3 1-1-16,0-2 1 0,2 1 1 15,1-1 1-15,4 1-2 16,3-1 2-16,4 0 1 0,6 2-1 16,4-2-1-16,3 0 2 0,-1 0-3 0,2 0 0 15,-1 0-1-15,-4 0 1 0,-2 0-1 16,-2 0 1-16,-4 0-3 0,1 0 1 16,-3 0-2-16,-2 0 0 0,0 0 2 15,-2 0 0-15,-8 0-1 0,-3 0 1 16,-7-4-2-16,-4 1 2 0,-6-2-1 0,0 0 0 15,-3 1 0-15,-5 0-1 0,-6 0 0 16,-5 1 1-16,-7 0 0 0,-9 2 4 16,-8 1-1-16,-2-2 1 15,-5 2 0-15,0-1-1 0,1 1-3 0,-6 0 0 16,0-1-6-16,0 1-8 0,0 0-9 16,-3 0-32-16,-15 0-66 0,-16 1-115 15</inkml:trace>
  <inkml:trace contextRef="#ctx0" brushRef="#br0" timeOffset="10191.9">26762 5699 99 0,'0'0'34'0,"0"0"-1"16,0 0 0-16,0 0 2 0,0 0-1 15,0 0-3-15,0 0-2 0,0 0-5 16,0 0 0-16,-35-11-4 0,34 9-9 16,-1 0-4-16,2 1-5 0,0-5-2 15,3-3-1-15,9-3 1 0,7-2 1 16,2 3-1-16,1 1 1 0,1 0-1 15,0 3 2-15,-2 1-2 0,-1 0 0 0,-1 0 0 16,0 1-2-16,-1 1 4 0,-3 1-2 16,1-2 0-16,-6 3 0 0,-4 1-2 15,1-1 2-15,-7 2-2 0,0-1 1 16,0 1-2-16,1 0 0 0,1 0 2 16,-1 0 1-16,-1 0 1 0,0 0-1 15,0 0-1-15,-16 0 0 0,-4 4 1 16,-11 4 0-16,1-1 0 0,0 2 0 15,-1-2 0-15,1 1 0 0,0-1 0 16,1 1 0-16,3-2 1 0,0 1-1 0,10-2 1 16,-1-1-1-16,6-1 0 0,4-1-1 15,3-1 1-15,0 1 0 0,-1 0 0 16,1-1 0-16,1 1 1 0,3-2-3 16,-2 0 1-16,2 0 0 0,0 0 3 15,-1 1 3-15,1-1 1 0,0 0 2 0,0 2 0 16,0-2-1-16,0 0 0 0,0 1-3 15,0-1 0-15,0 0-2 0,6 1-1 16,5 1 0-16,8-1 0 0,3 3-1 16,-3-1 0-16,1 1 2 0,0 2-2 15,0 1 1-15,2 1-1 0,0 2 0 16,-3-1-1-16,-1 0 1 0,0 2 0 16,-2-1 0-16,-5-2 3 0,1-1-2 15,-4-2 0-15,0 0 0 0,-1-1 0 16,-4-3 0-16,2 2 0 0,-5-3 1 0,0 0 1 15,0 0 0-15,2 2-1 0,-1-2 1 16,1 0 2-16,-1 1-1 16,-1-1 0-16,2 0 1 0,-2 2-1 15,0-2 0-15,1 0-1 0,-1 0-2 0,0 0-2 16,0 0-1-16,0 0-2 0,0 0 0 16,0 0-4-16,-4 0-4 0,-2-2-3 15,1 1-7-15,-4-2-13 0,4 3-26 16,-5 0-35-16,0 0-115 0</inkml:trace>
  <inkml:trace contextRef="#ctx0" brushRef="#br0" timeOffset="10714.44">26609 5785 301 0,'0'0'45'0,"0"0"-8"15,0 0-9-15,0 0-10 16,0 0-9-16,0 0-1 0,49-78-1 0,-16 55 2 16,6 0-3-16,5-2 1 0,3-1-4 15,-2 2 0-15,1 1-1 0,-6 3-1 16,-7 4-1-16,-7 0 3 0,-9 5-3 16,-8 6 0-16,-5 3 1 0,-4 2-2 15,0-1-2-15,0 1-1 0,0 0-1 0,0-2-2 16,0 2 2-16,0 0 1 15,0 0 1-15,-10 5-1 0,-9 5 2 0,-5 4 0 16,0 1 0-16,-3 0 1 0,-1 2-1 16,0 1 1-16,-3 0 1 0,1 1 0 15,-2-1 1-15,0-1-1 0,2-2 0 16,-1-2 0-16,4-2 0 0,4-2 2 16,7-4-2-16,5-1-2 0,3-1 1 15,4-1 0-15,-1-1 0 0,1 1 0 16,4-2 0-16,-1 0-1 0,1 0 0 0,-2 1 1 15,2-1 1-15,-2 2 1 16,2-1 2-16,0 4-1 0,7 3 2 16,4-1-1-16,6 4 0 0,4-4-1 15,5 1 3-15,3-1-2 0,7 0 1 0,6 0-1 16,1 1-1-16,6-1-1 0,-2 3 0 16,-3-2 1-16,-5 3-3 0,-5-2 3 15,-7-1-4-15,-2-1 0 0,-11 0 1 16,1-3-4-16,-2 2 0 0,0-1-6 15,6 5-11-15,-8-3-46 0,5 1-100 0</inkml:trace>
  <inkml:trace contextRef="#ctx0" brushRef="#br0" timeOffset="18077.95">20589 11085 25 0,'0'0'14'0,"0"0"3"0,0 0 1 16,0 0 2-16,0 0 3 0,-87-20-2 15,82 19 3-15,0-1-3 0,1 1-2 16,-1 0-3-16,1-1-2 0,-1 0-2 16,5 2-3-16,-1-1 3 0,1 1 1 0,0 0 2 15,0-2 4-15,0-1-4 0,15-1 0 16,9-4-2-16,9-1-2 15,7 0-1-15,4 0-3 0,6-1-1 16,4 5-4-16,4-1 1 0,2-1-3 0,2 3 0 16,0 1-2-16,0 0 1 0,2 1 1 15,1 2 0-15,1 0 0 0,2 0 0 16,0 0-2-16,0 0 0 0,0 0-2 16,0-1 3-16,3-2-1 0,1-2 1 15,1-1 1-15,3-3 0 0,1 0 0 0,1-2 1 16,1 1 0-16,-2-1-1 0,-3 2 2 15,-2 1-2-15,-4 1 0 0,-1 2 1 16,-4 0-2-16,0 2 1 16,-1 1-1-16,1 0 0 0,3 1 0 0,1-2 1 15,3-2 0-15,-1 0 0 0,5-1 1 16,0-3 0-16,1 2-1 0,3-3 1 16,-3 3-1-16,3 1 0 15,-4 1-1-15,-2 1-1 0,-1 1 0 0,-3 0 2 16,-1 1-2-16,-2 0 4 0,2 0-1 0,0-1 1 15,1-4 0-15,2 1 1 0,0-1 0 16,1-1-1-16,2 1-1 16,2-1 3-16,-1 1-3 0,-1 0 1 15,2 1-2-15,-4 2 0 0,-1-1-2 0,0 2 1 16,0 0-3-16,0 2 3 0,0-1 0 0,1 1-1 16,0 1 3-16,1-2-1 15,0-1 1-15,-1 0 1 0,2 0 2 16,0-1-3-16,0-1 1 0,2-1-2 15,-1 1 0-15,-2 1-1 0,3-1 1 0,-4 2 0 16,-1 0 0-16,-3-1 0 0,-3 0-1 16,0-2 3-16,-1 1-1 0,2-2 2 15,2 0 1-15,3-1 0 0,3 0-1 16,-1 1 3-16,5 1-3 0,-2-2-1 16,3 0 0-16,2 3-4 0,1-2 2 15,0 1-2-15,0 2 0 0,-2-1 1 16,-3 2-3-16,-3 2 2 0,2-2 0 15,-1 1 2-15,6-1 0 0,1 0 1 16,7 0-1-16,5 0 1 0,2 0-1 0,6 0 1 16,0 0 0-16,4-2-3 0,1 1 4 15,0-2-2-15,2 0 3 0,-2 0 1 16,0 0 0-16,-5-1-1 0,-3 2 3 16,-2-2-1-16,-4 3 1 0,-1-1 0 15,-1 1-1-15,0-1-3 0,1 2 1 0,1 0 0 16,2 0 0-16,-1 0 0 0,-1 0 2 15,0 0-1-15,-6-2 3 0,-1 1 2 16,-5-2 5-16,-5 1 3 0,-5-1-1 16,-10 0 4-16,-6 1-2 0,-9 1 2 15,-5-2-1-15,-4 0-2 0,-4 0-2 16,-6-2-4-16,0 1-2 0,-8 2-2 16,-4-1-1-16,-2 3-2 0,-2 0-3 15,0 0-2-15,-6 1-2 0,8 1-4 16,-2 1-8-16,1 0-40 0,4 4-214 0,-8 1-17 15</inkml:trace>
  <inkml:trace contextRef="#ctx0" brushRef="#br0" timeOffset="20955.98">19767 13271 91 0,'0'0'38'0,"0"0"-2"0,0 0-13 16,0 0-8-16,0 0-6 0,0 0-6 15,0 0 1-15,0 0-2 0,0 0 2 16,0 0-1-16,0-2 0 0,0-3-1 15,-1-2 0-15,-2-3 1 0,1-1-1 0,1-1 3 16,-4-7-2-16,2 3 0 0,0-7-1 16,1 7-3-16,1-4 0 0,1-2-3 15,0 1 3-15,0-6 1 0,0 1 0 16,0 2 2-16,0 0-1 0,0-1 1 16,0 1-1-16,0 6 1 0,0 0 2 0,0-2 4 15,0 8 0-15,-2-6 2 16,1 6 1-16,-4 1 1 0,2 0 1 15,1 2 0-15,-3 0-1 0,4 4-2 16,-2 2-1-16,2-1-3 0,-1-1-2 0,1 1-2 16,-1 1-2-16,2 3 0 0,-1-2-2 15,1 2 0-15,0 0-2 16,-2-1 1-16,2 1 1 0,0-2-2 0,-1 2 2 16,1-1-3-16,0 1 3 0,-2 0 1 15,2 0 0-15,-1 0 1 0,-2 3 0 0,0 5-2 16,0 2 2-16,0 0 0 0,0 1 0 15,1 1 0-15,0-1 2 0,1 1-4 16,1-1 4-16,0 2-1 16,-2 6 1-16,2 0 2 0,-1 7-2 0,-2 0-1 15,-1 0 1-15,-1 1 1 0,2 0-3 16,0 4 0-16,0 1 0 0,2-1 2 16,0 4-2-16,1 0 2 0,0-2-2 15,1-1 0-15,3-1 1 0,2-4 1 16,-1 0-1-16,-1-1 1 0,-1 0-1 0,0 1 1 15,-2 4 1-15,-1 3-3 0,0 5 1 16,-1 1-1-16,-3 2 0 16,-1 0 0-16,2-1 0 0,0-2-2 0,0 3 0 15,0-4 4-15,2-2-2 0,1-1 2 16,0-4-1-16,0 0 0 0,0-2 1 16,0-2 0-16,1 0 0 0,2 2-1 15,-1 3 0-15,-2 2 0 0,1 2-1 16,-1 4-1-16,2-1 1 0,-1 4-1 15,2-1 1-15,-1 2 0 0,1 2-1 0,-1-1 3 16,1 2-3-16,1 2 3 0,-2 1 1 16,-2 0-3-16,0 0 2 0,0-1-2 15,0-2 1-15,0-2-1 0,-2 2 0 16,2 0 0-16,0 0 0 0,-2 2 2 16,2 0-3-16,-2-2 3 0,1 0 0 15,-2-2-1-15,0-2 1 0,0-2-2 16,-1-3 2-16,1-1 2 0,0-2 0 15,0 0 0-15,0 0-1 0,2-1-1 16,-3-1 1-16,2-1-1 0,2-2 0 0,0-1 4 16,0-9 0-16,0-2 6 0,0-6 1 15,-1-1 1-15,1 1 5 0,0-8-3 16,0 2 3-16,0-6-1 0,-2 0-1 16,2 0-5-16,0 2-3 0,-1 0-7 15,1-1-1-15,0 1-2 0,0-1-1 0,0 1-4 16,0-1-11-16,0 1-32 0,0-1-83 15,0 1-127-15</inkml:trace>
  <inkml:trace contextRef="#ctx0" brushRef="#br0" timeOffset="22082.42">21190 12926 23 0,'0'0'41'16,"0"0"5"-16,0 0-2 0,0 0-5 15,0 0 1-15,0 0 6 0,0 0 3 0,0 0-3 16,0 0-7-16,0 0-13 0,5-12-7 15,-4 11-6-15,-1-1-4 0,0 0-2 16,2-3-4-16,-2-2-2 0,1-4 0 16,1 0-2-16,-1-2 1 0,2-3 0 15,-2 4-1-15,1-8 1 0,-1 2 0 16,0 0 2-16,1-1-2 0,-2 0 1 16,1 7-1-16,-1-2 0 0,0 0-1 15,0 7 1-15,0 1 0 0,0 6-2 16,0-2 1-16,0 2-2 0,0-2 0 0,2 1 0 15,-2-1-1-15,0 1-1 16,0 0-3-16,0-1 1 0,0 1-1 0,0 1 2 16,0 0 4-16,1 0 2 15,4 7 1-15,1 8 1 0,-1 6 3 0,1 2-1 16,-3 3 2-16,-3 6-2 0,0 3 0 16,0 4-1-16,0 7 0 0,0 1 0 15,0 5 0-15,0-2 1 0,0 1-2 16,0-1 3-16,0 0-3 0,3 0 0 15,0-1 0-15,1 2-2 0,-1 1 0 0,1 3-2 16,-1 1 1-16,0-1-1 0,3-1 2 16,-3-1-1-16,0-1 2 0,1-3 1 15,0 1-2-15,1-2 3 0,-1 2-5 16,3 1-1-16,-3-1 3 0,1 0-2 16,-2 0 2-16,0 0 1 0,-2-3-1 0,1-3 1 15,1-2 1-15,-2-2 1 16,2 0-1-16,-2 0 1 0,3 0-3 15,-1 1 3-15,-1 0-3 0,-1-2 1 16,1 1-1-16,1-1 0 0,0-1-1 0,0-1 0 16,-2 1-1-16,2-2-3 0,-2 0 5 15,1 1-3-15,-1-1 4 0,-1-1-1 16,2-2-1-16,-2-2 0 0,0 0 0 16,0-1 2-16,2-2-3 0,0 3 3 15,-1-2-3-15,1 1 0 0,-1 1-3 0,1-1 2 16,-2 0 0-16,1-1-1 0,-1 1 4 15,0-2 0-15,0-1 1 0,0 0 0 16,0-1 3-16,-1-2-2 0,-2 1 3 16,1-8 0-16,-1 1-1 0,3-6 3 15,-2 1-4-15,0 1 1 0,1-8 3 16,1 0 3-16,0-6 3 0,-2 0 6 16,2 0 8-16,0 2 4 0,0-1 3 15,0 0-2-15,-1 1-9 0,1 0-8 16,0-1-12-16,0 1-16 0,0 3-24 0,0-3-75 15,4-2-182-15</inkml:trace>
  <inkml:trace contextRef="#ctx0" brushRef="#br0" timeOffset="23102.91">19310 14095 313 0,'0'0'68'0,"0"0"-6"16,0 0-15-16,0 0-20 0,0 0-16 0,0 0-7 16,0 0-1-16,0 0 2 15,0 0-1-15,0 0 2 0,-49-26-4 0,49 26-2 16,0-1 0-16,0 1 0 0,0 0 1 0,0 0 2 16,0 0 0-16,9 0 0 15,3 6-1-15,5 4 1 0,-1 4-2 16,4 0-2-16,-1 3 1 0,4 1-3 15,2 1 1-15,0 4 1 0,1 0 1 0,-1 0-2 16,1 1 1-16,-1-1-1 0,-2-2 0 16,-2-1-1-16,-1-3-1 0,0-2 0 15,-3-2 1-15,2-1 0 0,-3-1-2 16,-5-5 3-16,0 2-2 0,-4-5 1 16,-2-2-2-16,4 2-1 0,-3-1-2 0,3-1-6 15,2 3-7-15,-7-4-7 16,8 0-6-16,-5 0-1 0,3 0 4 15,4-7 10-15,-5-2 7 0,2-4 9 16,-4-5 5-16,-3-2 2 0,-1-5 2 0,3-2-3 16,-2-5 0-16,2-1-2 0,1-2 1 15,5-3-2-15,-1 2-3 16,4-1-4-16,1 4-2 0,0 4 1 0,0 4 3 16,-6 9 5-16,-2 2 8 0,-2 7 5 15,-5 2 5-15,2 2 6 0,-3 3 2 0,0-2-2 16,0 2-5-16,0 0-6 0,2-1-5 15,-2 1-6-15,0-2-1 0,1 2-4 16,-1 0 4-16,0 0 1 16,-4 5 1-16,-5 10 0 0,-4 7 3 0,0 6-3 15,-4 6 4-15,-1 4-1 0,-3 2 3 16,-2 3 0-16,-2 1 2 0,2 0-2 16,-2-3 2-16,2-2-2 0,0-2 1 15,4-4-2-15,-1-4 0 0,3-3 5 16,2-3-2-16,2-5 3 0,3-4-5 0,3-2-6 15,1-5-2-15,2 1-10 16,-3 6-13-16,4-5-33 0,-1 5-95 16,2-4-89-16</inkml:trace>
  <inkml:trace contextRef="#ctx0" brushRef="#br0" timeOffset="24099.5">20939 14161 262 0,'0'0'68'0,"0"0"-4"16,0 0-11-16,0 0-10 0,0 0-11 16,0 0-16-16,0 0-7 0,0 0-2 15,0 0-3-15,0 0 0 0,-60-60 2 16,57 56-1-16,2-1 1 0,0 2 1 0,1 3-1 15,-2-2-4-15,2 2-1 0,0-1-1 16,0 1 0-16,0-2 0 0,0 2-1 16,0-1-1-16,0 1 1 15,0-1 1-15,3 1-1 0,10 0 0 0,6 1 0 16,5 5 0-16,-2 5 0 0,1 1 1 16,0 2-1-16,2-1-1 0,-2 4 2 15,2-2 0-15,1 0 0 0,-2 0-1 16,1-2 1-16,-2-1 0 0,2 0-2 15,-2-3 2-15,1 2-2 0,-2-4 0 0,0 1 0 16,-5-4-1-16,-2 1 0 0,-4-4-2 16,-1 1 3-16,1 1-1 0,-7-3 3 15,1 2 1-15,-5-2 1 0,0 0 1 16,0 0 2-16,2 0-2 0,-1 1-1 16,1-1-1-16,-1 0-1 0,-1 0-1 0,2 0-1 15,-2 0-1-15,3-3-4 16,0-6 0-16,2-5-4 0,3-3-5 15,2-1-1-15,0-1-5 0,4-3 1 16,1-1 2-16,-1-2 4 0,5-1 3 0,0-2 7 16,-3 1 5-16,2 1 2 0,-3 2 0 15,-1 1 0-15,-5 8 2 0,0 1 0 16,-2 7 2-16,-4 3 2 0,1-6-1 16,-1 7 1-16,-1-1-1 0,0 1-1 15,-2 3 0-15,0-2-1 0,0 2 2 0,0 0-1 16,2-2-3-16,-2 2-2 0,0 0-2 15,0 0-2-15,-4 4 1 0,-8 8 2 16,-7 7 3-16,-2 7 1 0,-1 5 0 16,-1 1 1-16,-2 3 1 0,2-3 2 15,3-2-1-15,-1-5 1 0,4 0 2 16,4-5-2-16,-1-2-2 0,7-6 1 16,-1 0-3-16,4-4-1 0,1-5 0 15,1 1 1-15,2-4 1 0,-3 4 0 16,2-2-2-16,-3 1-1 0,0 5-3 0,1-5-7 15,-2 4-9-15,-2 6-29 16,3-4-75-16,-5 3-138 0</inkml:trace>
  <inkml:trace contextRef="#ctx0" brushRef="#br0" timeOffset="27021.35">18971 16375 54 0,'0'0'31'0,"0"0"-2"0,0 0-6 16,0 0-10-16,0 0-7 0,0 0-5 15,0 0-2-15,0 0 0 0,0 0 4 16,13-7 0-16,-8 22-1 0,0 6 0 16,-1 2-2-16,-1-1 1 0,1 4 0 15,1 0 2-15,-1 0-2 0,2-2 4 0,-3-6-4 16,1-3 2-16,-1-4-2 0,-2-2 0 15,2 2 0-15,-1-7 0 0,-1 1 1 16,-1-5-2-16,0 0 1 0,0 0-2 16,2 2-1-16,-2-1 1 0,1 1-2 15,1-1 0-15,-2 0-7 0,1 3-7 16,-1-4-13-16,0 1-21 0</inkml:trace>
  <inkml:trace contextRef="#ctx0" brushRef="#br0" timeOffset="27740.4">18933 16234 1 0,'0'0'0'16,"0"0"0"-16,0 0 0 0,0 0 0 15,0 0-1-15,-81 27 2 0,71-16 1 16,-1 0 1-16,0-1 0 0,0 5-2 16,-2 0 0-16,1-1 0 0,0 1 1 0,0 2 3 15,1 1-1-15,1 0 1 0,2 2-4 16,0 0-1-16,1 1 0 0,4-4 0 15,0-1 0-15,3 3 0 16,0 0 8-16,0 6-6 0,3-4 7 0,1-1-6 16,2-2 0-16,0-1-2 0,0-2 1 15,2 2 0-15,0-4 0 0,1 2 0 16,-1-1 1-16,4-2 0 0,-2 0 1 16,0 0 1-16,3-1-1 0,0 0 1 15,3-2 0-15,-2-1 0 0,5-4-1 0,1 0 2 16,-1 0 1-16,3-1 1 0,-1-3-1 15,0 0 0-15,0 0-1 0,0-7 2 16,-7 6 2-16,2-5-2 0,-1 0 0 16,-2 0-1-16,4-3-2 0,-5 3 0 15,0-2-3-15,2-1 2 0,-2 0-1 16,5-5 0-16,-2 1-1 0,-2-1 0 16,-2 0 0-16,-1 4-1 0,-5-2 1 15,0 4 0-15,-4-4 2 0,1-7 1 16,-2 1-5-16,0-3 6 0,-8-2-4 0,0 2 6 15,-5 3-1-15,1-3-3 0,-1 1 1 16,2 0-2-16,-3 2 4 0,0-1 1 16,1 3 1-16,-3 1-2 15,2 1-1-15,-4 1-3 0,1 1 2 0,0 0-1 16,-1 2 1-16,-1 1 1 0,2 0-3 16,4 1 1-16,1 2-1 0,3 1-2 15,-2 1 2-15,2 0 0 0,-2 1 2 16,2-2-2-16,5 3 1 0,1 1-3 15,3 1-1-15,-1-2 0 0,1 2-2 0,-2 0-2 16,1 0-4-16,-1 0-5 0,0 0-9 16,2 0-44-16,0 0-127 0</inkml:trace>
  <inkml:trace contextRef="#ctx0" brushRef="#br0" timeOffset="28517.08">20757 16323 100 0,'0'0'33'0,"0"0"1"0,0 0-5 15,0 0-3-15,0 0-6 0,0 0-4 0,0 0-6 16,0 0 0-16,0 0-6 0,0-82 2 16,10 75-2-16,4-2-1 0,-4 4 1 15,7 1-4-15,0 1 0 0,-3 3-1 16,3-2 0-16,1 2 1 0,-7 0-3 16,6 3 1-16,-3 3-1 0,-2 2 0 0,0 1 2 15,-3 2-3-15,-3 1 2 0,-2-3 0 16,0 8-1-16,-4-1 2 15,0 2 1-15,0 5-1 0,-3-1-2 16,-5-1 1-16,-2 0 0 0,-4 0-1 0,-1 0 3 16,-4 2-1-16,1 2 0 0,0-3 1 15,-1 0-5-15,-1-2 7 0,0-1-5 16,1-7 2-16,0 0 0 0,7-4 2 16,-2-1 0-16,7-3-1 0,2-3 1 15,2 2-1-15,3-3-1 0,-1 0 1 0,1 0-1 16,0 0 1-16,0 0 1 0,13 0-1 15,9-4 0-15,8-3-1 0,2 0-1 16,1-3 0-16,2 2 5 0,0-3-8 16,-2 0 4-16,-3 3-7 0,-8 1-2 15,-4 2-6-15,-6 4-20 0,-6 0-30 16,0 1-44-16</inkml:trace>
  <inkml:trace contextRef="#ctx0" brushRef="#br0" timeOffset="29304.57">20999 16131 120 0,'0'0'45'0,"0"0"-7"0,0 0-4 16,0 0-12-16,-79-84-8 0,61 69-3 16,0 3-4-16,6 4-3 0,-4 1-4 15,2 2 0-15,2 2-2 0,-7 0 1 16,-1 3 1-16,-1 0-1 0,-6 3 1 16,3 3 0-16,-1 2-2 0,1 3 4 0,-1-1-4 15,2 5 2-15,0-1 0 16,1 2-3-16,3 4 1 0,1 0-2 0,2 3 2 15,1 3-1-15,3-1 1 16,1 3 0-16,1-1-1 0,3 0 2 0,-2 0-1 16,5 0-1-16,-1-2 2 0,2-2-1 15,1 2 0-15,-3-5-2 0,2 4 5 16,0-3-3-16,-1-3 4 16,3-2-3-16,1 3-1 0,0-3 4 0,0 7-3 15,5-3 2-15,3-3-2 0,-1 0-2 0,3-2 1 16,2-2 1-16,-2 1-3 0,2-2 3 15,0 0 0-15,0-1 0 16,-1-2 2-16,0-1-2 0,-1 2 0 0,3 1 2 16,3 3-3-16,-1-4-1 0,2 1 1 15,1 0-3-15,4-1 0 0,3 2-1 16,2-4-2-16,2 1-1 0,1-3-4 16,1-1 1-16,-1-4 1 0,-2-1 4 15,-4 0 5-15,0-1 0 0,-3-7 4 16,1-1-1-16,-2-1 1 0,-3 2 3 0,3-5 2 15,-2 1 1-15,2 0 1 0,0 2-3 16,-1-6-3-16,3 3 0 0,-1-1-2 16,0 0 0-16,0 1 0 15,0-1-1-15,-4 1 1 0,0-1 2 0,-1 1-1 16,-3-2 2-16,-5 5 0 0,-3-4-3 16,-2 3 8-16,-3-2-6 0,0-7 7 15,0 8-2-15,0-8-5 0,0 2 6 16,-3-2-5-16,-2-4 2 0,-1 3 0 15,-2-2 0-15,0 1-1 0,-1 1-1 0,2 0 0 16,-2 0 0-16,-1-1-1 0,0 3 3 16,-6-2 1-16,0 1 1 0,-5 0 1 15,-4-1-1-15,-1 0 0 0,-3 1 2 16,-2 1-2-16,1 4-2 0,-2 3-5 16,0 5-5-16,1 5-6 0,-2 2-9 0,-1 5-34 15,1 8-146-15</inkml:trace>
  <inkml:trace contextRef="#ctx0" brushRef="#br0" timeOffset="33120.96">19806 15472 30 0,'0'0'18'16,"0"0"1"-16,0 0 0 0,0 0 1 15,0 0-1-15,0 0-1 0,0 0-3 16,0 0 1-16,0 0 0 0,0 0 0 16,-30 0 0-16,30 0-3 0,0-4-4 15,5-3-2-15,9 0 0 0,6-1 0 0,8 0-1 16,6 3 0-16,7 0-2 0,5 0 0 15,3 1-2-15,1-1 2 0,0 1-1 16,-1-1 0-16,-5 1 0 16,-5-1 0-16,-6 2-1 0,-4 0 1 0,-9 1 1 15,-1 1-2-15,-9 0 1 0,-6 1 1 16,2 0 2-16,-1-2 3 0,0 1-1 16,-1-1 0-16,1 2-3 0,-5 0-4 15,0-2 0-15,0 2-1 0,1 0 0 16,1 0 1-16,-1-1-1 0,1 1 3 0,-1 0-3 15,-1 0-4-15,2 0-2 0,-2-2-5 16,0 2-9-16,1 0-5 16,-1 0-7-16,0 0-13 0,0 0-19 15,0 0-35-15</inkml:trace>
  <inkml:trace contextRef="#ctx0" brushRef="#br0" timeOffset="33416.7198">20113 15281 142 0,'0'0'31'0,"0"0"-12"16,0 0-9-16,0 0-5 0,0 0-3 15,0 0 1-15,0 0 1 0,0 0 4 16,0 0-3-16,2-6 0 0,10 6 0 16,3 1-2-16,-2 4 2 0,1-1 0 0,-2 2-3 15,1 2 2-15,0 1-3 0,3 2-1 16,-5-4 1-16,0 3 0 15,-1 0-1-15,-3-4-1 0,0 5 1 16,-1-4-2-16,-4-4-1 0,2 2 2 0,-4-5 1 16,0 5 3-16,0 5 0 0,-4 4-1 15,-8 4 3-15,-8 0-5 0,-4-1-3 16,-3 3 0-16,-4 0-4 0,1 0-6 16,3 3-16-16,2 0-53 0</inkml:trace>
  <inkml:trace contextRef="#ctx0" brushRef="#br0" timeOffset="34001">21125 15388 103 0,'0'0'39'0,"0"0"-5"16,0 0-5-16,0 0-6 0,0 0-6 0,0 0-4 15,0 0-7-15,0 0-3 16,0 0-2-16,0 0-2 0,11-15 1 15,-26 15-1-15,-7 0 1 0,-8 0 0 16,-2 2-1-16,-1 2 2 0,-3 1-1 0,-4 1 1 16,-3 0 1-16,0 0 0 0,-3 0-1 15,1 2 0-15,0-4-1 0,3 2 2 16,3-3 2-16,5 1-2 16,11-1 2-16,9-3-2 0,8 1 0 0,6-1 3 15,-1 0 0-15,1 0 2 0,-2 0 0 0,1 0 2 16,0 0 0-16,-1 0 0 0,1 0-1 15,-1 0-5-15,2 0-4 16,-1 0-3-16,1 0-4 0,0 0 0 16,0 0-6-16,8 0 0 0,1 1-7 0,10 4-28 15,-1-2-72-15</inkml:trace>
  <inkml:trace contextRef="#ctx0" brushRef="#br0" timeOffset="34399.82">20754 15388 60 0,'0'0'39'0,"0"0"0"0,0 0-7 16,0 0-10-16,0 0-5 0,0 0-4 0,0 0 2 16,0 0-3-16,0 0 0 15,-11-37-2-15,19 24-3 0,-2 6-1 16,4-2-3-16,4 1 2 0,-1 2-3 15,1 0 2-15,0 1-2 0,-6 2-1 0,-2 2-1 16,4-2 0-16,-5 1-1 0,-1 1-1 16,0 1-2-16,-4 0 1 0,0-2-1 15,0 2 4-15,0 0 0 0,-4 11 0 16,-9 4-1-16,-6 5 1 0,-2-2-1 16,1-1 0-16,-1 0-2 0,3-1 2 0,0-1 1 15,1 0 0-15,3 1 1 16,4-6 0-16,2 1-2 0,3-2 0 15,2-4 2-15,2 3 0 0,1 2 2 16,0-1 3-16,4 3 0 0,9-1 0 0,2-4 1 16,6 3-3-16,2-5-2 0,-1-2-1 15,3 0-3-15,2 1-4 0,2 2-5 16,0 0-29-16,3 3-146 0</inkml:trace>
  <inkml:trace contextRef="#ctx0" brushRef="#br0" timeOffset="42585.54">22418 12219 24 0,'0'0'19'0,"0"0"0"0,0 0-7 16,0 0-6-16,0 0-6 0,0 0 0 0,0 0 0 16,0 0-1-16,0 0 1 0,-30 3 0 15,30-3-1-15,-2 0 2 0,2 0 1 16,-1 0 2-16,-1 1 0 0,1-1 2 16,-1 0-1-16,2 0 0 0,-1 0-3 15,1 0-2-15,-2 2-3 0,2-2-2 16,-1 0-1-16,1 1-1 0,0-1-3 0,0 2-3 15,0-2-3-15,0 5-6 0</inkml:trace>
  <inkml:trace contextRef="#ctx0" brushRef="#br0" timeOffset="45758.82">18974 17321 4 0,'0'0'6'15,"0"0"0"-15,0 0-2 0,0 0 0 16,0 0-3-16,0 0-16 0,0 0 16 16,0 0-12-16,0 0 11 0,-5-8 1 15,5 2 5-15,0-4 1 0,0-1 1 0,0 2 1 16,0-3-11-16,3-2 11 15,0-6-10-15,-2 8 14 0,2-8 3 0,0 4 7 16,-1 3-1-16,2-5 3 16,-3 6-3-16,-1 0 0 0,2 0-2 0,-2 6-2 15,1 1-8-15,-1 5-4 0,0 0-1 16,0 0-4-16,0-3 0 0,0 2-3 16,0 1-2-16,0-2 0 0,0 2 1 15,-1 8 1-15,-6 10 1 0,-1 6 0 16,1 8 18-16,-2 4-14 0,-2 4 14 0,2 4 2 15,-3 2-20-15,0 1 20 0,-1 0-17 16,-2 1-1-16,1-2 0 0,-1-4 0 16,4-2 3-16,-1-7-4 15,-1-4 3-15,4-4-3 0,4-9 0 0,0-7 2 16,0-1 1-16,3-5 4 0,-1 0 2 16,2 1 1-16,1-4-2 0,-5 0 0 15,0-3-2-15,-1-4-2 0,-3-6 3 16,6-3 0-16,2 4 0 0,-1-7 3 15,2 0-2-15,0-1 0 0,0 0-1 0,2 5-4 16,1 3 2-16,0 1-5 0,2 2 0 16,-3 6 0-16,4-4 0 0,-2 7-5 15,3-3 2-15,8 3 1 0,-2 3-2 16,4 6 5-16,-1 4-2 0,0 2 1 16,1 4 0-16,2 2-1 0,0-1 0 0,1-1-2 15,2 1 0-15,1 0 0 0,-1-2-4 16,-1 2 0-16,1-5-7 15,-2 1-5-15,2-5-1 0,-2-2-9 16,-1-1 0-16,-5-2-9 0,2-4 2 0,2-2-4 16,-2-5-8-16,7-7 12 0,-5 0-1 15,-4-2 13-15,0 1 10 0,-5-1 8 16,-1-1 6-16,-2 5 0 0,1-5 0 16,-1 0 3-16,-3 5 0 0,3-7 5 15,-3 0 0-15,0 6 1 0,0-5 5 16,-1 5 3-16,-2 7 1 0,0-10 1 15,0 8-7-15,0-3 1 0,0-2-2 16,-2 8-5-16,0-2 2 0,2 5-2 16,-1-1 4-16,1 1-1 0,-2 0-4 0,1-1 2 15,-1 1-4-15,1 0 0 0,1 0 0 16,-2 0 2-16,2 0 3 0,0 0 3 16,0 0 5-16,0 0 0 0,0 0 0 15,6 0-2-15,7 0-2 0,-3 0-2 16,2 0 1-16,7 0-4 0,-1-3 0 0,4-5-2 15,-2 0-4-15,-1-1 1 0,-3-4 2 16,-2 1-3-16,-2-4 2 0,-5 5-2 16,-1-2 0-16,0 4 2 0,-6-5-3 15,1 2 2-15,-1 0-3 0,-1-5-1 16,-5 7-2-16,-3-3-4 0,-1 6 2 16,0 1-2-16,-7 3 2 0,-5 3 2 15,-1 4 1-15,-7 11 1 0,2 4 0 16,3 4 0-16,2 2 1 0,5 4 0 15,5-1 0-15,4-1 1 0,6 0-1 0,3-1 0 16,0-3-2-16,9-2-5 0,4-1-4 16,8-2-5-16,7-3-3 0,7-6-12 15,2-6-31-15,6-3-58 0</inkml:trace>
  <inkml:trace contextRef="#ctx0" brushRef="#br0" timeOffset="46165.14">20007 16982 64 0,'0'0'5'0,"0"0"-5"16,0 0 0-16,0 0 0 0,0 0 3 15,0 0-2-15,-75 101 1 0,67-59 4 16,2 5 14-16,1 11 8 0,1 1-3 0,4 8 3 15,0 1-15-15,0 3-5 0,3-3 1 16,-2 1-5-16,2-1 1 0,-1-1-8 16,-2 4 1-16,1 6-3 0,-1 1 2 15,0 3 4-15,0-4-3 0,0-5-6 16,0-12-2-16,0-11-2 0,0-16-2 16,0-16 3-16,0-9-22 0,0-11-33 15</inkml:trace>
  <inkml:trace contextRef="#ctx0" brushRef="#br0" timeOffset="46649.2">19644 17714 261 0,'0'0'16'0,"0"0"-9"0,0 0-3 16,0 0-5-16,102-24 1 0,-67 24-2 0,5 0 1 15,2 0 1-15,4 0-5 0,5-5-2 16,-2-1 1-16,-3-3-5 15,-1-3-3-15,-3-1-6 0,-6-2-6 0,-4-4-6 16,-5-1-5-16,-6-3 5 0,-5-4 10 16,-4-1 7-16,-1-5 12 0,-3 0 3 15,1-1 5-15,-2-2-1 0,1 0-14 16,-1-3 6-16,3 3-4 16,-2 0 5-16,1 1 13 0,1 5-1 0,-3 5 1 15,2 0 2-15,-4 8 6 0,-1 7 2 16,-2 6 5-16,-2 4-1 0,0-1-3 15,0 1-6-15,0-2-8 0,0 1-4 16,0 1-3-16,0-2 1 0,0 2 1 16,0 0 3-16,-6 9-1 0,-2 5-2 0,1 5 0 15,-1 3 1-15,3 3-1 0,2 0 16 16,2 5-15-16,1 2 16 0,0 3 0 16,0 0-18-16,1 3 14 0,4 1-16 15,2-2 0-15,-2 1-3 0,3-1 2 16,1-5 0-16,2-1-5 0,1-4-3 0,-1-7 1 15,4-2-2-15,-2-1-2 0,-3-10 3 16,-3 1 0-16,-4-7 4 16,-3-1 4-16,0 0 0 0,0 0-5 15,4 0-10-15,1-7-6 0,-2-2-3 0,2-7-5 16,-5-2-1-16,0-1-7 0</inkml:trace>
  <inkml:trace contextRef="#ctx0" brushRef="#br0" timeOffset="46796.64">20213 17362 244 0,'0'0'38'16,"0"0"-14"-16,0 0-14 0,0 0-10 15,0 0-2-15,0 0 0 0,0 0-3 16,82-5-3-16,-37 5-6 0,7 0-7 16,2 0-24-16,0 0-27 0,-1 0-57 0</inkml:trace>
  <inkml:trace contextRef="#ctx0" brushRef="#br0" timeOffset="47632.44">21014 16906 200 0,'0'0'27'0,"0"0"-14"16,0 0-9-16,0 0-6 0,0 0 5 15,0 0 1-15,-22 95-4 16,12-53 3-16,3 3-3 0,-2 7-3 16,-1-2 21-16,1 5-3 0,2-1 0 0,0 1 3 15,2-6-17-15,0-5 0 0,4-5 3 16,-1-5-2-16,2-13 2 0,0-7 3 16,0-4 0-16,0-5 3 0,0 1 7 15,0-3 6-15,4-3 2 0,9-2-5 16,5-7-10-16,6-6-7 0,1-8-2 0,-1-1 0 15,-1-3 0-15,-4-1-1 0,0 1 0 16,-3 0-2-16,0 4 2 0,-4-2-16 16,-4 9 21-16,1 2-17 0,-5 7 14 15,-2 2-2-15,1 2-8 0,-3 3-1 16,0-2 0-16,0 2 2 0,0 0 3 16,1 4 20-16,2 11-18 0,3 5 18 15,4 5-19-15,1-2 0 0,5-3 3 16,2-2 0-16,3 0 0 0,1 0 3 15,0-2 0-15,1-4-2 0,1 0 5 0,2-2-5 16,-2-5 0-16,0-2 1 0,2-3-1 16,0 0 3-16,0 0-2 0,3-6 0 15,1-1-1-15,2-3-1 0,0-5-1 16,-2 0 4-16,-1-2 0 0,-5-3-1 16,-3 2 3-16,-2 0-3 0,-4 2-1 0,-7 3-2 15,1 1 2-15,-5 5-17 0,-2-7 12 16,1 3-14-16,-3 1 17 0,0 0-3 15,-3 3 2-15,-2-1-3 16,-5 5-3-16,-4 0 2 0,-5 3 1 0,-4 0 0 16,-3 5 2-16,-2 8 18 0,-1 1-17 15,0 4 18-15,2 2-15 0,1 3-1 16,4-5 0-16,2 2-3 0,3-1 2 16,5 1 0-16,3-6-5 0,6 0 9 15,2-4-2-15,1 1 1 0,0 2 4 16,3-3-4-16,6 0 1 0,-2-2 1 15,4-8 0-15,7 0 1 0,3 0-2 16,7-6 1-16,-2-6-3 0,-1-2 0 16,1-3-2-16,-2-1 0 0,-2-2 2 0,-3 2-1 15,-1-5 0-15,1 2 0 0,-4 3 1 16,-1-2-17-16,2 0 17 0,-7 8-15 16,2 2 12-16,-5 0 5 0,-3 7 0 15,0 1-1-15,-3 2-2 0,0-2-6 16,0 2 1-16,1 0-2 0,-1 0 1 0,2 11 21 15,-2 5-19-15,0 6 14 0,0 0-15 16,1 1-4-16,5 1-6 0,4 1-5 16,2-2-14-16,6-4-15 15,4-1-23-15,7-10-14 0,2-3-36 0</inkml:trace>
  <inkml:trace contextRef="#ctx0" brushRef="#br0" timeOffset="48413.15">22178 17304 111 0,'0'0'12'0,"0"0"-2"0,0 0 17 15,0 0-17-15,0 0 19 0,0 0-15 16,0 0 1-16,-64 85 1 0,59-70-2 16,0 2-3-16,2-2 0 0,0-3 0 0,1-1-1 15,2 1-1-15,0-4 2 0,0-4 6 16,0 5 0-16,4-6-1 15,-1 0-3-15,7 0-6 0,3-3-1 16,7-6-3-16,6-6-3 0,-3-3 2 0,-2-2-2 16,-1-1-2-16,-2 1 1 0,-1-2 0 15,-2 3-1-15,0-2-3 0,-1 3-12 16,-5 6 14-16,-3 1-13 0,-2 1 18 16,-1 4-1-16,-1 1-1 0,1-2-2 15,-3 4-8-15,0 0 2 0,0 0 4 0,0 0 16 16,0 0-10-16,0 1 18 15,0 5-17-15,0 6-1 0,2 5 3 16,4-2-4-16,6 5 2 0,2-5 2 16,4 0-1-16,3-4 1 0,2 1-3 0,4 0 2 15,0-5-2-15,2-2-1 0,1-2 4 16,-1-3-3-16,-1 0-1 0,-3 0 0 16,1-1-2-16,-1-5 1 0,-2-2 0 15,2 1-2-15,-2-7-1 0,0 3 3 16,-2-2-2-16,-3 1 1 0,-2-1 2 0,-4 3-1 15,-2 1-2-15,-4 1 0 0,-3 1-4 16,2-1-20-16,-3 2 14 0,-2-5-16 16,0 8 13-16,0-7-1 0,-6 0 2 15,-3 5 0-15,-4-3 0 0,-3 6 8 16,-7-1 1-16,3 3 4 0,-5 3 0 16,1 5 17-16,-2 2-17 0,-2 1 19 15,2 3-15-15,-3-2-1 0,3 3 4 16,0 0-3-16,5 2-1 0,5-2 2 15,4-3-1-15,6-4 5 0,5 2 0 0,1 0 4 16,3 2 5-16,8 1-2 0,5-5 0 16,7-6-4-16,5-2-5 0,2-8-2 15,5-7-3-15,3-7 0 0,-1 0 1 16,2-10-18-16,-3-1 19 0,-3-4-18 16,-5-1-2-16,-4-1 17 0,-6-4-19 0,-5 1 19 15,-6-1-3-15,-5-1 0 0,-2-3-1 16,0-2 0-16,-3 1 2 15,-2 1 2-15,-2 6 1 0,3 14 5 16,0 5-2-16,1 12-2 0,1 4-7 0,-2 4-3 16,-2 5 0-16,-4 17 3 0,-3 15 5 15,0 13 0-15,1 13-2 0,-1 9-3 16,0 7 13-16,3 5-2 0,1 2-13 16,2-4-35-16,6-5-131 0</inkml:trace>
  <inkml:trace contextRef="#ctx0" brushRef="#br0" timeOffset="49720.06">23597 17058 232 0,'0'0'25'0,"0"0"-15"16,0 0-11-16,0 0-3 0,0 0 2 16,0 0 2-16,0 0 1 0,-38 93-2 15,34-52 18-15,-1 6 3 0,1 3-2 16,-3 2 2-16,1-4-18 0,-1-1 1 16,-1-4-2-16,-1-9 1 0,1-3 0 0,4-10-2 15,1-10 5-15,3-5 8 0,0-6 3 16,-2 0 3-16,2 0-1 0,0-5-5 15,0-14-11-15,0-13 3 16,2-13-3-16,-1 0-2 0,2-7 0 0,-1 1-15 16,-1-2-1-16,2-3 1 0,2 1 1 15,1-1 17-15,3 1 0 0,2 2 3 16,3 2 3-16,2 5-2 0,4 3 2 16,-1 8-1-16,3 7-2 0,-2 5-1 15,0 6 0-15,-6 7-5 0,3 3-1 0,0 6-1 16,0 1-2-16,2 3 3 15,0 11-1-15,-3 4-4 0,-2 6 0 16,-5 7 0-16,-2 4 0 0,-5 1 0 16,-2 2 3-16,-8 0-2 0,-8-3 2 0,-5-7 3 15,-7 1-4-15,-2-4 3 0,-4-5 0 16,1-5 1-16,1-5 1 0,2-1 3 16,3-4-2-16,8-2 0 0,1-1-2 15,7-1 0-15,1 1-1 0,-1 0 0 16,3 3 0-16,-2 4 1 0,5 5 0 0,1 6-2 15,4 5 16-15,0 4 1 0,10 6 0 16,5 2 2-16,2 3-16 0,3-2-3 16,2 1-2-16,-2-2 0 15,3-3-3-15,0-2-5 0,-1-5-4 0,4-4-9 16,2-7 0-16,2-1-1 0,3-5-10 16,2-7-7-16,0-3-7 0,1-5 2 15,-4-7 17-15,-5-6 13 0,-4-4 14 16,-2 1 4-16,-7-3 2 0,-1 0 0 15,-4 1 3-15,-2-4 5 0,0-1 4 0,-3 3 6 16,-1 8 3-16,0-3 2 0,-1 10 5 16,-2 5 2-16,1-3 2 0,-1 8-1 15,0-1-8-15,0 1-10 0,0-2-11 16,0 1-5-16,0 1-3 0,-1 0 4 16,-7 7 1-16,-3 10-1 0,-1 6 0 0,1-1-1 15,-1 5 2-15,4-2 2 16,0 0-1-16,2-3-1 0,2-4 1 0,4-3 1 15,0 2 1-15,0-6-2 16,6 3 3-16,-2-4 2 0,4-7 2 0,-1 3 2 16,6-6 2-16,3 0-8 0,2 0-2 15,4-4-1-15,0-5-2 0,0-7 1 16,-2-2-1-16,-4 3-2 0,1-2 1 16,-2 2-2-16,0 1 1 0,-3 1-1 15,-3 2-2-15,-5 5 0 0,0 3-2 16,-4 3-1-16,0 0-7 0,0 0-1 15,2 0 2-15,1 0 5 0,0 8 5 16,-1 7 3-16,3 6 1 0,-1 0 1 16,4-1-2-16,0-3 1 0,2 1 3 0,0-6-9 15,0-3 5-15,1-3 0 0,3-6-2 16,2 0 6-16,7-7-5 0,-2-8 0 16,2-5-1-16,-3-7 1 0,-1-4 1 15,-2-7 1-15,-2-3 1 0,-3-4-17 16,0-2 18-16,-1 0-18 0,-2-3 1 0,0 3 10 15,-2-1-17-15,0 0 16 0,-1 4 2 16,-3 5 7-16,0 4 5 0,0 3 5 16,-2 12 2-16,-1 6 4 0,2 10-3 15,-2 4-5-15,0-2-8 0,0 2-3 16,-5 5-1-16,-6 10 1 0,-4 12 0 16,1 8 0-16,-1 9-2 0,4 6 2 15,0 5 17-15,5 2-4 0,1 7 4 16,2 2-4-16,3 0-20 0,0 1 0 15,2-5-9-15,4-6-12 0,-2-4-28 0,3-10-42 16,0-11-74-16</inkml:trace>
  <inkml:trace contextRef="#ctx0" brushRef="#br0" timeOffset="50151.25">24674 17498 94 0,'0'0'29'15,"0"0"-9"-15,0 0 0 0,0 0 1 16,101 11 1-16,-73-14 5 0,1-8-6 16,-2 2-2-16,-1-4-3 0,0-1-4 15,-3-1-3-15,-4 0 2 0,0-3-6 16,-3-2-3-16,-2 0 1 0,-4-2-17 15,-4 6 20-15,0-1-16 0,-5 0 12 16,-1-1-4-16,0-3-19 0,-7 5 14 16,-3 2-18-16,1 3 18 0,-6 7-1 0,-2-1 0 15,-1 5 2-15,-8 5-1 0,4 5 18 0,-4 10-13 16,0 6 15-16,0 4 0 16,-2 8-13-16,4 0 19 0,2 4-16 15,3 2 3-15,6-1-2 0,6-5 4 16,6-5 6-16,1-2 3 0,8-7 8 0,7-3-1 15,3-1-3-15,7-5-2 0,6-3-6 16,6-4-5-16,4-2-3 0,2-4-4 16,3-2-2-16,-1 0-3 0,0 0 0 15,-3-4-3-15,-3 0-2 0,-3-4-8 16,-6-4-21-16,-6 1-40 0,-7-1-115 16</inkml:trace>
  <inkml:trace contextRef="#ctx0" brushRef="#br0" timeOffset="61132.43">24178 10891 44 0,'0'0'17'0,"0"0"-2"0,0 0 0 16,0 0-2-16,0 0-1 0,0 0 0 0,0 0 1 16,0 0 2-16,0 0 2 15,-4-12-3-15,4 10-2 0,0 1-6 16,0-1-5-16,0 0-2 0,0 1-3 15,0 1 2-15,0 0 1 0,0 0 1 0,0 0-2 16,4 0 4-16,5 1-2 0,5 6 1 16,-2 0 0-16,5 1 0 0,-2-1-1 15,0 3 1-15,1-2 0 0,2 3-2 16,-1 0 1-16,3 2 1 0,-1 1-2 16,-2 1 2-16,2 2 1 0,-3 0-1 0,3-1 0 15,-1 1 0-15,0 0 0 0,1-1-1 16,-2 1 3-16,2 0-1 0,1 1 0 15,1 1 2-15,0 2-2 16,1-2 1-16,0 3 0 0,-1 1-3 0,1-2 3 16,-2 0-3-16,0 0-3 0,-1 2 3 15,-1 0 0-15,-3 0 1 0,0-1-1 16,-1 1 2-16,-2-2-2 0,2 2 1 16,-1-2-1-16,1 2 0 0,0 0-1 15,-1 0 1-15,0-1 0 0,0 3 0 0,3-3 0 16,-2 0-2-16,2-1 1 15,-1 0 2-15,2-1-2 0,-1 0 2 16,1 0 1-16,-1 1-5 0,1 0 2 16,-2 2 1-16,-1-2-2 0,-2 0 3 0,1-3 2 15,-4-1-1-15,1-2-1 0,-1-1 0 16,2 0 0-16,1-2-1 0,1 0 0 16,0-2 0-16,0 3-1 0,3-3 1 15,-2-1-1-15,3 2 1 0,2-4-1 16,-1 3-1-16,0-3 2 0,-6-1 0 0,2 0 2 15,-1 0-1-15,-2-2 1 0,3 2-1 16,-5-3-1-16,-2-1 2 0,3 2-1 16,-1-1 0-16,5 0 1 15,1 1-2-15,5-1 0 0,0 2-1 0,2-3-1 16,1 1 1-16,0-2-1 0,3-1 2 16,2 1 0-16,-1-1 3 0,3 0-1 15,1 0 3-15,-2 0-1 0,1 0 5 16,-2-4-1-16,-1 1 0 0,-3 0 2 15,0-2-2-15,-3 1-1 0,3-1-1 0,-1 0-2 16,1 1-1-16,5 0-2 0,2-1-1 16,1-1 0-16,1 2-1 0,0-4-2 15,-1 2 3-15,1-2 0 0,-3 2 1 16,-2-1 3-16,0-1 1 0,-3-1-1 16,0 1 3-16,-2-1-4 0,-2 1 1 0,-3 1 1 15,2-1-2-15,-2-1 1 16,2 0-2-16,1-2-1 0,1 0-1 15,2-2-1-15,0-1 1 0,2-2-1 16,-1-1 0-16,2-1 2 0,1-3-1 0,-2-1 3 16,-2 1 0-16,-1-1 0 0,-2-3 2 15,-3-1-3-15,0-2 2 0,-1-1-2 16,-1-3-1-16,0 0 0 0,0-2 1 16,-2 1-3-16,4 0 1 0,-1-1-1 15,5 1 0-15,-1 1 0 0,3-1 1 0,2-1-2 16,0 1 2-16,1-2 0 0,0-2-3 15,-1 2 4-15,-1-1-2 16,0 1 2-16,-1 1 2 0,-2 0-2 16,-2-1-2-16,2 2 1 0,-2-2 0 0,1 0 1 15,0 1 0-15,2-1 0 0,0 2-1 16,2 1 0-16,0 0 1 0,1 3-1 16,-2 4 3-16,1-1-1 0,-5 3 2 15,0 4 1-15,-3-1 5 0,-2 0-1 16,-2 3 4-16,-3 5 4 0,-3 0-3 0,-1 6 2 15,-4 1-6-15,2-2-5 0,-2 2-1 16,0 1-4-16,0-1-1 0,-2 5-4 16,0-1-9-16,0 1-20 15,0 0-29-15,1 0-92 0,-1 0-54 0</inkml:trace>
  <inkml:trace contextRef="#ctx0" brushRef="#br0" timeOffset="68644.09">29868 12433 111 0,'0'0'34'0,"0"0"-3"15,0 0 0-15,0 0-1 0,0 0-6 16,0 0-5-16,0 0-6 0,0 0-7 16,0 0-2-16,-6-19 0 0,6 17-1 15,0 0 2-15,-1 1-1 0,1-1-2 0,0 1-1 16,-2-7 1-16,2 2 4 0,0-6-3 15,-2 0 2-15,0-2-2 0,2 2-1 16,-1-2-2-16,-1-7 0 0,2 0-2 16,0-7 1-16,0 4-1 0,0 6 2 15,0 0 2-15,0 6-2 0,0-2 0 16,0 2 0-16,0 6-2 0,0 0 0 16,0 6 0-16,0-2-2 0,0 2 1 15,0-2 0-15,0 1 1 0,0-1 0 16,0 1-2-16,0 1 1 0,0-1-1 0,0 1 2 15,0 0 0-15,0 0 0 0,0 0 2 16,0 0 2-16,0 5-1 0,0 11 1 16,0 3 0-16,0 3 1 0,0 5-1 15,0-1-1-15,0 1 2 0,0 0-1 16,0 2 0-16,0 2 2 0,-2 1-1 0,-1 3 1 16,0 2 0-16,0 3 1 0,3 1-2 15,0-1 2-15,0 0 0 0,0-2-1 16,1-1 0-16,2-1 0 15,2 0 0-15,-1-1 0 0,-1 1 1 0,1-1 0 16,-1 0-1-16,0-2 0 0,-2 0-1 16,-1 1 2-16,0-1 1 0,0 2 3 15,0 3 3-15,-1 3-2 0,-2 1-1 16,1-1-6-16,2 2-3 0,0-5-2 16,0-1 2-16,2-1 2 0,2 0 0 0,2-1 1 15,1 1-3-15,2 2 0 0,0-3 3 16,-4 0 0-16,1-3 3 15,-1-2-1-15,-4-3 0 0,-1 1 6 16,0-1-8-16,0 4 6 0,0 2 4 0,-1 5-5 16,-4 3 5-16,1 6-5 0,-1 3-6 15,1 3 0-15,1 4 1 0,2 0-2 16,-1 2-1-16,2 2 2 0,0-4-2 16,0 0 1-16,-1-3 4 0,1-1-3 15,-3-2 2-15,0-3 0 0,2-1-4 0,-2-3 2 16,0 2 0-16,-1 1 1 0,1 2-2 15,-2 2 2-15,-1 2-2 0,-1 2 0 16,0 1 4-16,0 0-5 0,-1 1 3 16,0-2-3-16,2-1-1 0,2-4 2 15,-1-5-3-15,3-7 3 0,-1-4 1 16,1-13 1-16,2-7 1 0,-1-4 1 16,1-3-1-16,-2-2 0 0,2 1-2 15,0-6 0-15,-2 0 0 0,2 0 0 16,0 2-1-16,0 0 0 0,0-1 0 0,0 1 0 15,0-1 0-15,0 0 0 0,0 1 1 16,0-1 0-16,0 1 1 0,0-2-3 16,0 2-1-16,0-2 1 0,0 1-3 15,0-1 2-15,0 2-2 0,0-2 0 16,0 0 1-16,0 1 0 0,0-1 1 0,0 0 1 16,0 2 0-16,0-2 2 0,0 0-1 15,0 0 1-15,0 1 0 0,0-1-2 16,0 0 1-16,0 0 0 0,0 2-1 15,0-2-1-15,0 0 0 0,0 0 0 16,7 0 0-16,3-2 0 0,6-2 0 16,4-4 0-16,2 1 2 0,1 0-1 15,0 0 1-15,3-1 1 0,2 1-3 16,-3-3 2-16,3 0-1 0,-1 1 0 16,1 0 1-16,1 1-1 0,0 2 0 0,4-2 0 15,2 1-1-15,1-1-1 0,4 2 2 16,4-1-2-16,-1-1 1 15,6 1 0-15,-1-3 3 0,6 1 0 16,-1 2 0-16,-2 1-1 0,1 1 0 0,-2 0-3 16,-2 1 1-16,1 1 0 0,-2 0-2 15,0 1 1-15,-2 1-1 0,1-1 1 16,-1-1 0-16,0 0 0 0,-2 0 4 16,1-3-3-16,-2 0 5 0,-2-2-1 15,-1-1-2-15,-3 2 3 0,-3-2-4 0,-4 1 0 16,-11 3 0-16,1 1 0 0,-9 1 0 15,-6 1 0-15,3 2 0 0,-7 0 1 16,0-1-1-16,0 1 0 0,2 0-1 16,-1-2-2-16,1 2-1 0,-1 0-7 15,1 0-14-15,6 0-37 0,1 0-76 0,5-1-116 16</inkml:trace>
  <inkml:trace contextRef="#ctx0" brushRef="#br0" timeOffset="69891.83">31248 12121 126 0,'0'0'41'16,"0"0"1"-16,0 0-2 0,0 0-3 15,0 0-6-15,0 0-3 0,0 0-5 16,0 0-4-16,11-102-8 0,-6 74 2 16,-1-1-3-16,1 1-2 0,0-1 0 15,-1 3-7-15,-1 7-2 0,2 0-2 16,-4 7 2-16,1 0 0 0,1 0 1 16,-3 5 0-16,1 3 1 0,-1 4 2 15,0-1-1-15,0 1-2 0,0-2-1 16,2 0-4-16,-2 1 2 0,0 1-2 0,0 0 5 15,0 0 5-15,0 3-2 0,0 14 4 16,0 7-4-16,1 11 2 0,2-2-1 16,2 2-4-16,0 2 4 0,-1 2-6 15,1 2 5-15,-1 3-3 0,-1 3 2 16,1 1 0-16,0 1 1 0,1 0 2 0,-2-1 2 16,0 2 0-16,-1 0-2 0,0 2 0 15,1 2-2-15,0 0-3 16,0 0 2-16,0 3-2 0,2-1 1 0,-2-3 1 15,0 0-1-15,0-2-1 0,-3-3 2 16,0-1-1-16,0-3 2 0,0-1 3 16,-2-1-4-16,-1-3 5 0,1 1-3 15,-1-2 0-15,-1-2 4 0,2 0-3 16,2 1 0-16,0 1-1 0,0 0-2 16,0 1-1-16,2 2 0 0,2 2 0 0,-3-2 0 15,2 2 2-15,-2-3 1 16,-1-2 2-16,0 1 0 0,0-2 3 15,0 0-6-15,0-1 3 0,-1 1-3 16,0-3-1-16,-1 1-1 0,2-1-1 0,0-4-1 16,0-1 0-16,0 0 1 0,0 0 1 15,2 1 1-15,-1 0 0 0,0 2 0 16,1 0-1-16,-2-1-1 0,1 1-1 16,-1-4 2-16,0 3-2 0,0-1 1 15,0 0 3-15,0 1-1 0,0 1 3 0,0-2-4 16,0-1 0-16,0-2-2 0,0 0 0 15,0-1 1-15,0-2 0 0,0 2-1 16,0 0 1-16,2 0 0 0,-1-2-1 16,1-1 2-16,-1-2-1 0,1 2-1 15,-1-2 2-15,2 1 0 0,-1-2 0 16,1 4 0-16,0-3-1 0,0 1 1 16,0 0-1-16,0-1 2 0,-1-4 0 15,1 1-1-15,0 0 3 0,-2-6-4 16,2 6 4-16,0-5-4 0,0-3-1 0,0 2-1 15,1-1 2-15,-1 1-1 0,-2-1 2 16,2 0-1-16,0 1 0 0,0 4 0 16,0-5-1-16,0 4 0 15,0-6 1-15,-3-4-2 0,1 6 2 0,1-6 0 16,-1 6-1-16,1 0 1 0,-2-7 0 0,2 1 0 16,-2-5 3-16,0 0-2 0,0 0 4 15,0 1-1-15,2 1 0 0,-2-1 1 16,0 1-4-16,1-1 0 0,-1 1-2 15,0 0 0-15,0-1 1 0,0 1 0 16,0-2 0-16,0 1-1 0,0-1 0 16,2 2-1-16,-2-2-4 0,0 1-6 15,0-1-13-15,0 1-36 0,0-1-63 16,1 0-138-16</inkml:trace>
  <inkml:trace contextRef="#ctx0" brushRef="#br0" timeOffset="72848.12">30408 12060 29 0,'0'0'10'15,"0"0"-2"-15,0 0-1 16,0 0-2-16,0 0-1 0,0 0 1 0,0 0 3 15,0 0 5-15,0 0 2 16,0-16 1-16,0 15-1 0,0-1-2 0,0 1-1 16,0 0 1-16,0-1-2 0,0-4 1 15,-2 1 0-15,1 1-4 0,-4-6 2 16,3 6-1-16,-1 0-2 0,-2-4 2 16,4 5-3-16,-2-1-1 0,1 0 1 15,-2-1 1-15,3 1-1 0,-1 0 1 0,1 1-3 16,1 3-3-16,-1-2 0 0,1 2 0 15,0-2 2-15,-2 1 0 0,2-1 2 16,-1 1-1-16,1 0 1 0,-2-1-3 16,2 1-2-16,-1-1-1 0,1 2-2 15,-2-2-3-15,2 2 0 0,-1-1 2 0,1 1 0 16,-2 0 3-16,2 0 1 16,-3 0 1-16,2 6 0 0,-2 6-1 15,-2 7 1-15,0-1 1 0,1 6-1 16,-1 0-1-16,1 2 1 0,-1 3-1 0,1 2 1 15,0 1 1-15,0 3 1 0,-1 2-1 16,2-2 1-16,0-2 2 0,2 1 0 16,0-4-1-16,1 2 2 15,0 0-1-15,1 3-2 0,3 1 2 0,1 3-2 16,-1 1 0-16,3 1-2 0,-3 0-2 0,-1 0 1 16,0-2 1-16,0-1-1 15,-1-1 1-15,-1-1-1 0,-1 1 0 0,2-4 1 16,-2-1 2-16,0-3 2 15,0-1-1-15,0 0-1 0,0-1-3 0,1 2 0 16,-1 3 1-16,2 1 1 0,-1 4-1 16,1 1 0-16,-1 1-2 0,1 2 0 15,-2 0 1-15,0-1 1 0,0-1 1 16,-2-1 6-16,-2-3 0 0,-1 2 1 16,1-3-1-16,-1 1-3 0,2-2-3 0,2-1-1 15,0-1 0-15,1-5 1 0,0-6 2 16,0-1 0-16,0 2 4 15,0 2-1-15,0 6 3 0,0 0-1 16,0-2-1-16,0 2-2 0,0 1-1 0,0 0-1 16,0 2 0-16,0 0 2 0,0 2-3 15,0-1 2-15,0 2-5 0,0-2 1 16,0-1-1-16,0-1 0 0,4-5 0 16,0-2 1-16,1-1 0 0,-1-4 2 15,-1-5-2-15,0 3 3 0,-1 0-1 0,-2 2 0 16,0 5 6-16,0 1-3 0,0 1 2 15,0 1-5-15,-2 0-1 0,-1 1-2 16,0-1 1-16,2 0 0 0,-1 2-3 16,1 0 2-16,1-4-1 0,0-6 1 15,0-1-1-15,1-6 1 0,1-1-1 16,1 1 0-16,-2-2 1 0,1 6-1 16,-1-5 2-16,1 7 0 0,-2 1-1 15,2 2 1-15,-1 7-1 0,-1-4 1 16,2 0-2-16,-1 1 1 0,2-2-1 0,0 1 1 15,0-1 0-15,0-1 0 0,0-5 3 16,0-1-2-16,-2-3 5 0,1-1-4 16,2 0 0-16,-3-1 0 0,1 0-2 15,-1-1 0-15,1-1-1 0,-1 2 1 16,1-2-1-16,-1-5 2 0,1 7-1 0,-1-7 1 16,1 1 0-16,-1 6-1 0,0-7 2 15,-1 1-2-15,2 7 0 0,-2-6-2 16,0 5 1-16,1 1-1 15,-1-6-2-15,0 0-4 0,0-6-8 0,2 4-26 16,1 1-62-16,5-5-136 0</inkml:trace>
  <inkml:trace contextRef="#ctx0" brushRef="#br0" timeOffset="73927.9899">30708 12034 29 0,'0'0'9'16,"0"0"2"-16,0 0-1 0,0 0-1 0,0 0 5 16,0 0 9-16,0 0 7 0,0 0 3 15,0 0-2-15,0 0-5 0,-2-11-6 16,0 5-6-16,1 1-6 0,-1 1-4 15,1 0-1-15,1 4-2 0,-3-5 2 16,1 0 0-16,1 1 0 0,-1 1-1 16,2 3 0-16,-1-2-2 0,1 2-1 15,0-1-2-15,-3-1-2 0,3 2 0 16,-1 0 0-16,1 0 3 0,-2 0 2 16,1 12 0-16,0 6 2 0,1 7 0 0,0 0 0 15,0 4 0-15,0 2 2 16,2 2 1-16,1 3-1 0,0 6 2 15,0 0-1-15,0 5-1 0,-2 2 3 16,1 1 2-16,-1 3-2 0,1 0 3 0,-1 0-1 16,1 2-1-16,0 1 2 0,0 0-2 15,1 2-1-15,0-2-2 0,0 0 1 16,-1-2 1-16,1-3-3 0,0-4 4 16,-1-1-3-16,-2-2 4 0,0-2 1 15,0 1-1-15,0-1 1 0,0 2-3 0,0 2-3 16,0-1 0-16,-2 1 1 0,1 1 1 15,-2 1-1-15,1 1 0 0,-2-2 0 16,1 2-2-16,0-2-1 0,2-2 4 16,-1-1-4-16,2 0 4 0,0-4-3 15,-1-5-1-15,1-2 2 0,0-3 1 0,-1-1-2 16,1 1-1-16,0 1 0 0,0 1-2 16,0 1 0-16,0 2 0 0,-2 0 0 15,2 0 3-15,-3 0-1 16,2-2 0-16,-2 2 0 0,1 0 3 0,1 0-4 15,1 1 3-15,0 1-3 0,0-2-2 16,0-2 1-16,0-2 0 0,0-3 0 16,0-8 0-16,0 0-1 15,0 0 2-15,0 1-2 0,0 3 1 0,0-1 0 16,3 0 0-16,1-2 0 0,-1 0 0 0,0 2 1 16,1 0-1-16,-2-2 1 0,1 0-1 15,0 1-1-15,1-1 1 0,-1-6-1 16,0 1 1-16,-1-5-2 15,1 0 1-15,0-1 2 0,-1-5-1 0,1 6 2 16,-2-7-1-16,1 1-1 0,-1 0 1 16,-1-5 0-16,0 0-1 0,0 0 2 15,2 1 1-15,-2 0 0 0,1 1-3 16,-1-1 0-16,0 1 0 0,3-1-3 16,-3 1 1-16,0-1-7 0,1 1-10 0,1 4-32 15,0-2-46-15,0 3-145 0</inkml:trace>
  <inkml:trace contextRef="#ctx0" brushRef="#br0" timeOffset="75096.25">30092 11964 118 0,'0'0'45'0,"0"0"-1"15,0 0-6-15,0 0-8 0,0 0-10 16,0 0-9-16,0 0-7 0,0 0-2 16,0 0-5-16,-11-20-3 0,9 19 0 15,2 1-3-15,0 0 5 0,0 0 1 0,0 10 6 16,0 10 0-16,0 4 1 0,3 5-1 15,-1 0 2-15,1 3-1 0,0 2 1 16,-2 2 1-16,0 2 1 0,2 0-1 16,0 1 0-16,0 1-2 0,3-2-3 15,-2-2 4-15,0 2 0 0,2 0-1 0,0 1 3 16,3 3-1-16,-4 0-3 16,1-1 1-16,0 3 0 0,-3 1 1 15,0 2 2-15,-1 3-3 0,-1 2 1 16,0 1-3-16,-1-1 2 0,2 0-2 0,-2-4 1 15,2-1 3-15,-2-1-1 0,2-3 0 16,-1-3 0-16,2-3-5 0,-1-4 0 16,-1 0 1-16,1 1 0 15,-1-1 0-15,1 0 1 0,-2 2 0 0,1-1-1 16,-1 1 0-16,0-2 0 0,0 4-1 0,2-1 1 16,-1 3 1-16,2 3 2 0,0 3 2 15,0 4-1-15,1-1-2 0,-1-1 0 16,-2-3 0-16,2-3 0 15,-1-3 0-15,-2-2 1 0,1 1-3 0,-1-2 0 16,0 0 0-16,0 0 0 0,1-2-1 16,2 2 0-16,-1-3-1 0,1 1 1 15,-2-1 0-15,-1 0 0 0,0 1 5 16,0 4-3-16,0 4 2 0,0 1-2 16,-1 2-2-16,-2 2 0 0,0-2-1 0,0 0 1 15,0-3-1-15,0-3 2 0,0-3 0 16,2-2-1-16,-2-1-1 15,2-3 1-15,1-1-2 0,0-5 1 16,0-4 1-16,0-1 1 0,0-1 1 0,0 1 2 16,1 5 5-16,2-2-3 0,-2 2 2 15,1 1-2-15,-2 2-4 0,1-1 0 16,-1 2-1-16,2-3-1 0,-2-8 0 16,1 1 1-16,-1-5 0 0,2 0 3 15,-2 1-2-15,0-9 0 0,1 2-1 0,-1-6-3 16,0 0-3-16,0 0 0 0,0 2-16 15,1-2-36-15,4-2-124 0,9-16-60 16</inkml:trace>
  <inkml:trace contextRef="#ctx0" brushRef="#br0" timeOffset="76044.16">30811 12041 180 0,'0'0'45'0,"0"0"-6"0,0 0-3 16,0 0-5-16,0 0-6 0,0 0-8 15,0 0-8-15,0 0-5 0,0 0-3 16,0 0-2-16,0-45 1 0,0 43 0 16,0 1 0-16,0-1 0 0,0 1 0 15,0 1-3-15,0-1 0 0,0 1-3 0,0-2-1 16,0 2 3-16,0 0-1 0,0 0 5 15,0 0 1-15,0 12 3 0,6 3-3 16,-2 6 1-16,1 5-1 0,-3 3-1 16,3 9 0-16,-1 5-2 0,1 4 2 15,0 3-2-15,-1 0 2 0,-1 0 0 16,0 0 0-16,-1 0 2 0,-1-2 1 0,-1 1-3 16,0-2 3-16,0 2-2 0,0-1 0 15,0 2 0-15,0 2 1 16,-1-1 0-16,-1 3-1 0,1 1-2 0,1 0 1 15,0 3 2-15,0 3-1 0,0-2 0 16,0 1-2-16,1-3 0 0,1-1 1 16,1-3 1-16,-2-1 5 0,-1-4-3 15,0-1-1-15,0-1 0 0,0-3-2 16,0-1-3-16,0-2 3 0,0-1 3 0,2 0-3 16,1 0 2-16,0-3-2 0,2 0 0 15,-1 1 0-15,1 1 1 0,-1 1-1 16,1 4 2-16,-1 4 1 15,-1 1 0-15,0 3 2 0,1-3-1 0,-4 1 2 16,1-4 1-16,-1-1 0 0,0-1 4 16,0-3-4-16,2 0 1 0,1-2-3 15,-2-3-3-15,1-2-1 0,-1 1 0 16,1-4 1-16,-2 1-1 0,1-1 0 16,-1 0 2-16,0 4 1 0,0-1-1 15,0 3 1-15,0 1-2 0,0 1 0 0,-1-3-2 16,-2 0 4-16,0-5 2 15,-2 0-4-15,4-4 4 0,-3-6-3 16,4-2 0-16,0-6 0 0,0 1-1 0,0-1 1 16,0-8-1-16,0 2-1 0,0-1-1 15,0 1 2-15,0-2-5 0,0 2 1 16,0-6-2-16,0 5-3 0,0-1-10 16,0 1-19-16,0 1-43 0,0-6-83 15</inkml:trace>
  <inkml:trace contextRef="#ctx0" brushRef="#br0" timeOffset="76929.63">30971 11935 215 0,'0'0'7'0,"0"0"3"0,0 0 2 15,0 0-3-15,0 0-1 0,0 0-4 16,0 0-4-16,0 0-1 0,0 0-3 16,-8-13 2-16,8 11 1 0,-1 2 2 15,1 0 2-15,-2 10 1 0,2 9 0 0,0 4 0 16,0 4 1-16,0 0-2 0,3 7 1 15,0 0 0-15,1 6 1 0,-1 2 2 16,0 4 1-16,-2 0 2 0,2 2-1 16,-1 4 3-16,-1 2 3 0,1 4 1 15,-1 3 0-15,1 1-5 0,1 3-4 16,-1 0 0-16,1 2-2 0,3-1 1 16,-2-1 1-16,1-3-1 0,0-2 3 15,1-5-3-15,1-1 3 0,1-6-3 16,-4-1 0-16,0-3 2 0,-2 2 0 0,-2 0 1 15,0 2-2-15,0 4 1 0,-5 2-4 16,1 3 0-16,0 0-2 0,-1 3 0 16,1-2 0-16,1 3 0 0,3 0 1 15,-1 0-2-15,1-2-2 0,0-1 1 16,0-3-1-16,0-1 1 0,-2-4 1 0,1-3 0 16,1-3 2-16,0-1-2 0,0-3 3 15,0 2-4-15,1-2 3 0,4 2-3 16,3-2-1-16,-2 2 2 0,0-2-2 15,0 3 1-15,-3-1 0 0,0 4 0 16,-2-1-1-16,-1 3 0 0,3-1 0 16,-3-3 0-16,0-4 0 0,0-2 2 15,0-6 1-15,0-4-1 0,0-9 2 16,0-1-4-16,0-7 0 0,0-5-2 16,0 1-3-16,0-7-1 0,0 0-7 0,0 5-16 15,0 3-47-15,0-2-117 16</inkml:trace>
  <inkml:trace contextRef="#ctx0" brushRef="#br0" timeOffset="77947.9899">29964 12067 112 0,'0'0'32'0,"0"0"-8"16,0 0-6-16,0 0-5 0,0 0-4 0,0 0 1 15,0 0 1-15,0 0 4 0,0 0 1 16,0 0 5-16,-34-36-1 15,33 34 2-15,1 1-5 0,-2 1-8 16,2-2-8-16,0 2-9 0,0-1-1 0,0 1 2 16,0 0 2-16,0 12 5 0,5 9 1 15,1 10 0-15,1 6 2 0,1 6-2 16,0 6 2-16,1 2 2 0,-1 4-2 16,4 1 3-16,-2 1 0 0,0 2-3 15,3-1 2-15,-3 2 0 0,3-1-4 0,-3-2 2 16,0 3 2-16,0 1-1 0,-1-4 1 15,0 1 0-15,-2-2-2 0,2-3 0 16,-2 2 2-16,2-1-4 0,1 3 1 16,-2 0 0-16,3 3-2 0,-1 2 1 15,0 0 0-15,-1 3 0 0,-4-1 2 0,4-3 1 16,-3-4 4-16,-2-2-1 16,2-3 3-16,-2-5-2 0,2-5-2 15,1-1 1-15,-1-3-5 0,1-2 0 16,1 1-2-16,0-2 0 0,1 3-2 0,-2 5 2 15,0 0-1-15,0 4 0 0,-2 5 0 16,-2 3 1-16,-2 2 2 0,-1 4 1 16,0 1 0-16,0 1-1 0,0-4-1 15,-3-3 0-15,-1-4-1 0,0-2 1 16,1-5-2-16,1-1 1 0,1-6-1 0,-1-3 0 16,1-4 0-16,0-1 0 0,-1-3 3 15,1 2 0-15,-2 0 1 0,1 0-2 16,1-1 1-16,-1 1-2 0,1-1 0 15,-1 1 2-15,1-1-1 0,-1 1 0 16,1-1 2-16,-2-9 3 0,3-2 3 16,-1-5 3-16,1-8 1 0,0 3-3 15,0-7-1-15,0 0-4 0,0 0-1 16,0 1-2-16,0 1-2 0,0 4 0 16,0 0-1-16,0 0 0 0,0 0-3 0,0-6 0 15,0 0-2-15,0 0-6 0,0 1-17 16,0 6-33-16,0-1-77 0,0 0-96 15</inkml:trace>
  <inkml:trace contextRef="#ctx0" brushRef="#br0" timeOffset="80244.07">26876 13184 170 0,'0'0'33'0,"0"0"-10"15,0 0-11-15,0 0-5 0,0 0-6 16,0 0-2-16,0 0-2 15,0 0 3-15,0 0 4 0,0 0-2 0,0 2 2 16,3 24 1-16,-1 4-4 0,-2 4 3 16,0 2 0-16,0 3-1 0,0 3 2 15,0 1 0-15,0 4 1 0,0 2 0 16,0 1 2-16,0 0 0 0,0-1-2 16,1-1 1-16,3 2 0 0,1-1 0 0,1 1-1 15,2-1-3-15,-1 1 0 16,1 2-1-16,-2 1 1 0,-1 1-2 15,1 3-1-15,-3 0 3 0,0-1-3 16,0-3 1-16,0-1 1 0,0-4-2 0,0 0 5 16,-1-3-5-16,1 1 0 0,1-4 0 15,-1-1-3-15,0-3 3 0,2-2-1 16,-1-1 1-16,0 0-1 0,1 0 0 16,-1-1-1-16,2 1 0 0,-1-3 0 15,0-2 2-15,-1-3-1 0,2-1-1 0,1-4 2 16,-1-2 0-16,-2-4-2 0,-1-1 2 15,0-6 3-15,-1 3-3 0,1 0 2 16,-2-1-3-16,1 1-3 16,-2-8 0-16,1 7-2 0,0-6 1 0,1-1 1 15,2 6 4-15,-3-6-1 0,1-1 2 0,1 2 2 16,-3-5 1-16,0 0 3 16,0 0 2-16,0 1-1 0,1-1-3 15,-1 2-3-15,0-2-1 0,2 0-2 16,-2 1 0-16,0-1-3 0,0 0-3 0,1 2 0 15,-1-2 1-15,0 0-1 0,0 0 1 16,2 0-4-16,-2 0-5 0,1 0-18 16,2 0-25-16,1-8-71 0</inkml:trace>
  <inkml:trace contextRef="#ctx0" brushRef="#br0" timeOffset="81364.31">27093 13429 97 0,'0'0'27'0,"0"0"-2"15,0 0-4-15,0 0-3 0,0 0-1 0,0 0-2 16,0 0 2-16,0 0-1 0,0 0-1 16,0 0 1-16,-24-60-2 15,18 45 0-15,3 5-2 0,-4-7 2 16,3 1-1-16,-2-1 0 0,1 0-2 0,-1 0 3 15,3 7-4-15,1-3 1 0,-4 3-4 16,5 4-5-16,-2-5-1 0,1 6-4 16,1 0 2-16,1 0 0 0,0 5 0 15,-2-1-2-15,2 1-1 0,0-2-3 16,-1 0 1-16,1 2-2 0,0-1 1 0,0 1 7 16,0 0-3-16,-2 1 6 0,2 13-2 15,-1-2-1-15,1 8 0 0,0-2-1 16,0 2-2-16,0 6 2 15,0-2 1-15,0 2 0 0,0 3 0 0,1 1 0 16,1 4 0-16,-1 2 0 0,1 2 0 16,1 2-1-16,0-3 0 0,0-2 0 15,1-2 0-15,0-1 1 0,0 0 2 16,-1-1 0-16,0 1 1 0,0 0 1 16,0 1-2-16,0 2 2 0,0-1-3 15,1 1-2-15,-1-1 1 0,0-1-1 0,0 1 0 16,1-2-1-16,2-1 1 15,0 3 1-15,1-1 0 0,-1 1-1 16,-1-2 1-16,0-1 0 0,1 0 0 0,-2-4 0 16,0 1 1-16,-1-5 2 0,0 2-2 15,-2-2 1-15,1 3 0 0,-2-1 4 16,1 4-3-16,1 0 1 0,1 2-2 16,1-3-3-16,2 0 0 0,2-2 0 15,0-2 1-15,-1-1-1 0,-1-4 1 0,1-5 1 16,-3-1 1-16,-1-3 0 0,0 0 1 15,0-1-3-15,-2 2 3 0,4 6-1 16,-4-2-1-16,2 2 4 0,0 0-5 16,1-1 0-16,-2 2-1 0,2 5 0 15,-1 0-1-15,0-2 1 0,0-2 1 0,1 3-1 16,1-2 1-16,-2-7 1 0,1 3-2 16,-3-6 1-16,0 2 1 15,2-1-2-15,-3 1 2 0,2-1-1 16,-1 1-1-16,4 3 3 0,-1 0-4 0,1-1 6 15,0-2-6-15,-1-3 1 0,1-2 1 16,-2 1-1-16,-2-4 2 0,2 0-1 16,-3-4 1-16,0 0 2 0,0 0-1 15,2 1 5-15,-2 1-2 0,1-1 6 16,-1 1 0-16,0 0 0 0,1-2-2 16,-1 1-3-16,0-1-4 0,0 0 0 0,0 2-4 15,0-2 1-15,0 0 2 0,-4 0 1 16,-8-2 0-16,-6-3-1 0,-2 2-1 15,-6 0-3-15,-1 3-1 0,-2 0-1 16,-2 0-6-16,-5 6-10 0,2 4-17 16,0-1-45-16,0 1-125 0</inkml:trace>
  <inkml:trace contextRef="#ctx0" brushRef="#br0" timeOffset="83501.19">26610 13309 75 0,'0'0'24'0,"0"0"-3"0,0 0 1 16,0 0-2-16,0 0-3 0,0 0-4 15,0 0-4-15,0 0-1 0,0 0-2 16,-24-35 1-16,21 32 3 0,-3-4-2 16,2 0 1-16,-2 0 3 0,-1-1-2 0,1 0 4 15,0 1-2-15,3 4-1 16,2 0 0-16,-2-2 0 0,0 3-3 0,0-2-1 15,1 1-1-15,2 3-6 16,-2-2-1-16,2 2-6 0,0-1-2 0,-2 0-1 16,2 1 2-16,-1 0 6 0,1 0 0 15,-1 0 4-15,1 4 0 0,-2 8-2 16,1 5 4-16,-1-6-3 0,2 8 0 16,0 1-1-16,0 0-1 0,0 7 1 15,0-1 0-15,0 1 0 0,3 1-1 0,1 1 1 16,3 1 0-16,-2 2 1 0,1 3-1 15,-2 0 1-15,0-1-1 0,1 1 1 16,-1-2 2-16,-1 1-1 0,0-4 0 16,-2 1 2-16,1-2-1 0,-2 1 2 15,1-1-2-15,2 1 2 0,1-1-4 0,1-1-1 16,3-1 0-16,-1 0 0 16,1 1 1-16,-2-3 0 0,1 3-1 15,-2-3 0-15,1 1-1 0,-1 2 2 16,-1-1 3-16,0 1-1 0,1 3 1 0,0-2-2 15,0 1-1-15,-1-1 0 0,1 0-1 16,-1 0 2-16,0 0-2 0,1-1 1 16,2 3-1-16,0-1 3 0,0 0-2 15,2 2 2-15,1-1-3 0,-3-2-2 16,2-4 2-16,-3 1 2 0,1-3-1 0,-3-2 1 16,-2-4 0-16,-1 1-1 0,1 3 2 15,-2 0-2-15,0 7 0 0,0-2-1 16,1-2 1-16,1 2-1 0,2-3 0 15,0-1 0-15,3 0 0 0,1-3-1 16,-1 1 0-16,0-2 1 0,-1-4-1 16,1 1 1-16,-3-1 0 0,-1-5 0 15,2 6 2-15,-4-6-2 0,1 2 0 16,1-1 3-16,-3 3-4 0,1-1 4 16,1-2-5-16,-2 2 0 0,1-2 1 0,0 0 0 15,-1-5 1-15,2 5-1 0,0-5 1 16,0 0 0-16,-1 3-1 15,1-3 1-15,-1 0 0 0,1-1 0 16,-2 2-2-16,0 1 2 0,0 5-1 0,0 1 0 16,0-1-1-16,0 1 0 0,0-8-1 15,0 8 2-15,0-7 1 0,0 0-1 16,0 0 0-16,0-2 0 0,0 1 0 16,0 0 1-16,0 1 1 0,0-6-1 15,0 4 1-15,0 2-2 0,0-1 1 0,0 1 0 16,0 0-1-16,0 0-1 0,0 0 1 15,0 0 0-15,0-1 0 0,0 1 0 16,0 0 0-16,0 0-2 0,0-6 3 16,0 0 3-16,0 0 4 0,0 2 1 15,1-1 2-15,-1 1 0 0,0-1 0 0,0 0 1 16,2 1-3-16,-2-2-3 16,0 1-3-16,0-1-2 0,0 2 2 15,1-2-4-15,-1 0 0 0,2 2-1 16,-2-2 1-16,5 0-2 0,1 0 3 0,6-5 1 15,-4 1-1-15,3-1 0 0,3-3 1 16,-7 5 0-16,6-4 0 0,-3 4 1 16,1-2-1-16,-1 1 1 0,0-3 0 15,4 1-1-15,-4 2 0 0,5-2-1 16,1 1 1-16,-2 1-1 0,9-2-1 16,0 1-1-16,2 1 1 0,1-1 1 0,0 0 1 15,0 1 1-15,0 0-1 16,-4-1 1-16,0-1 1 0,-7 3 1 0,-4 0 1 15,-3 0 1-15,-3 1 2 0,0 0-2 16,0 1 2-16,-2-2-2 0,-1 2-3 16,1-2-1-16,2 1-2 0,-5 2-1 15,3-3 0-15,1 1 1 0,2-1-1 16,1-1 0-16,-3 2 1 0,1 1-1 16,-1-1 2-16,-4 2 0 0,0-1 2 0,0 1 1 15,2 0 1-15,-1-2 3 0,0 2 0 16,1-1-2-16,-1 1 0 0,2 0-3 15,-2-2-2-15,1 0 0 0,-1 1-1 16,1 0 1-16,-1-1 1 0,2-2 0 16,0-1 0-16,-1 0 1 0,0 3-2 15,-2-5 4-15,0 1 0 0,0-6 3 16,0 0 2-16,0 0-4 0,-4-5 2 16,0 2-5-16,-4-6 2 0,1 1-2 15,0 0 0-15,1-2-2 0,-1-3 0 0,-1-2 0 16,0-3 0-16,1-5 2 0,-2-2-2 15,-1-4 2-15,0-1-1 0,-2-1 2 16,-3 0-2-16,1 3 2 0,-1-1 0 16,0 0 0-16,-1 1-1 0,2-2-2 15,-2 1 2-15,3-2-5 0,-1 1 4 16,3-1 2-16,1-1-4 0,0-3 2 0,3-3-2 16,1 0 2-16,0 2-1 15,0 1 1-15,-1 2 0 0,1 6 0 16,1-1 0-16,-3 4 0 0,1 0 0 0,-1 1-4 15,-1 0 3-15,-1 1-3 0,-2 1 4 16,2 1 2-16,1 2-1 0,1 0 0 16,2-1 0-16,3 1-2 0,0 1-2 15,3 0 4-15,0 2-2 0,0 7 0 16,0 0 1-16,0 8 0 0,0-1-1 0,0-1 1 16,0 0 0-16,0 2 1 0,-1 0-1 15,1 1 0-15,-2 5 0 0,1-4 2 16,-1 3-3-16,1 1 1 15,-1-6-1-15,2 6-1 0,-1 0 2 0,1 1 0 16,-2-1-1-16,0 2 2 0,0-2-2 16,2 1 0-16,0 5 1 0,-1-1-1 15,1 1 1-15,0-2 1 0,-2 1-1 16,2-1 2-16,-1 1-2 0,1-1 0 16,-1 1 0-16,-1-1-1 0,2 0 2 0,-1 1-2 15,1-1 0-15,-2 1 1 0,2 0-2 16,-1-1 1-16,1 1-1 0,-2-1-1 15,2 0 2-15,-1 1-1 0,1-1-3 16,0 1-2-16,0 1-5 0,0-2-4 16,0 2-7-16,0 0-30 0,0 0-49 15,10 6-129-15</inkml:trace>
  <inkml:trace contextRef="#ctx0" brushRef="#br0" timeOffset="85370.89">26196 13338 56 0,'0'0'16'16,"0"0"-1"-16,0 0 1 0,0 0 3 15,0 0 2-15,0 0 3 0,0 0-2 16,0 0 3-16,0 0 0 0,0 0-2 16,-38-44 1-16,36 41 0 0,-1-2-3 0,2 2-1 15,-2-1-4-15,-1-4-2 0,1 5-1 16,0 0-2-16,1 0-2 0,-1-2-1 15,2 2-1-15,-3-1-3 16,2 1 0-16,2 3-1 0,-1-2-1 0,1 2-2 16,-2-1-3-16,1-1-6 0,1 2-4 15,-1-1 2-15,1 1 4 0,-3 0 2 16,1 4 5-16,1 10-3 0,1 7 2 16,0 0 2-16,0 8-2 0,0-1 0 15,0 2 0-15,0 2 0 0,3 4 1 0,1 5 0 16,2 2 0-16,1 2-1 0,-1 1 1 15,1-1-2-15,0-2 2 0,3-3 0 16,-3 2 2-16,2-3 0 0,-1 1 0 16,-2 1 2-16,0 0-2 0,-1-1-2 15,-1 2-2-15,1 0 2 0,-2 2 2 16,1 0-2-16,1 2 0 0,1-2 0 16,0 0-2-16,0-2-1 0,0-1 3 15,-1-2 5-15,1 3-5 0,-2-3 3 16,1 1-2-16,-1-2-1 0,-1-2 2 0,0 0-4 15,3-1 4-15,-4-1-2 0,1-2-2 16,0-2 1-16,0-2 0 0,0 2-1 16,2-1 2-16,-1-1-2 15,3 1 0-15,-1-2 2 0,1 1-1 0,0-4 1 16,1-1 0-16,0-2-1 0,-1-1 1 0,1-2 0 16,-1-2 0-16,0-3 0 15,-1-1-1-15,0 2 6 0,0-2-5 0,-2 1 3 16,3 0 0-16,-3 2-3 15,-1-6 2-15,3 6-4 0,-1 0 1 0,-3-4 0 16,3 4 0-16,0-1 1 0,0-4-1 16,1 4 1-16,-2-6 0 0,-1-1 0 15,1 2 0-15,1-1-2 0,-1-1 0 16,-3-3 2-16,4 4 2 0,-4-3-2 16,2 4 0-16,1 1-2 0,-1-2 0 0,2 6 0 15,-2-3 1-15,2 1-3 0,-2-3 3 16,-2-6-1-16,1 2 1 0,-1-2 0 15,1 1 1-15,-1-1 0 16,2 2 1-16,-3-5 1 0,0 0-1 0,0 0 1 16,2 1 2-16,-2 1-3 0,1-2-1 15,-1 2-1-15,2-2-1 0,-2 1-2 16,1-1 3-16,-1 2 1 0,2-2 1 16,-2 1 3-16,1-1-1 0,1 0-1 15,-1 1 1-15,0-1-1 0,1 0 0 0,5 0 0 16,-1 0 0-16,4 0-1 0,1 0 0 15,-1-1-1-15,5-2 1 0,-4 2-1 16,6-4-1-16,-2 2 2 0,1 0-2 16,6-2 1-16,-2 1 0 0,1-1 0 15,0 2 0-15,-5 0 0 0,1 0 0 0,2 1-1 16,-7 1 1-16,6-2-1 0,-6 3 2 16,0-3 0-16,5 1 0 15,0 0 0-15,5-3 1 0,0 0-2 16,2 1 0-16,2-1 0 0,3-1 0 0,3 1 0 15,1-2 2-15,5 1-2 0,1-3 0 16,0 1 1-16,3-1 0 0,-3 1-1 16,-3 1 1-16,-2 1 0 0,-5 0 1 15,-4 1 3-15,-3-1-1 0,-3 0 2 16,0 0 0-16,-1 0-2 0,0-2 0 16,4 2-3-16,-1-1 0 0,4 0-1 0,2 0-1 15,2 1 1-15,2 0-1 0,-1 1 1 16,-2 1 0-16,-7 1-2 15,-3 1 2-15,-6 0 0 0,-6 2 2 0,0 0 1 16,-6 0 4-16,0-1 4 0,0 1 1 16,5-3-2-16,-1 2-3 0,0-2-1 15,0 1-3-15,-4 2 3 0,0-1-5 16,0 1 0-16,2-2 0 0,-2 0-2 16,1 1 1-16,-1-1 1 0,0 1-1 0,2-1 0 15,-2-5 0-15,0 0-4 0,-2-5 4 16,-4-1-3-16,0 4 4 0,-5-2 1 15,1 1 0-15,3 3 1 16,-5-1 0-16,2-4-1 0,3 1 2 0,-5-5-1 16,4 1-1-16,-1 0 0 0,0-3 0 15,1 0-1-15,0-4 1 0,0 0 1 16,-2-3-2-16,2 0 2 0,-2-4-2 16,0-2 1-16,-1 2 1 0,0-1 2 15,-1 0-2-15,1 0 2 0,1-1-3 0,0 2 2 16,3-1-3-16,-1-1 0 0,1 1-1 15,0-3-4-15,1-1 6 0,1 1-6 16,-3-4 3-16,1 1 2 0,0-3-1 16,0-2 0-16,-1-4 1 0,-2 2 0 15,2-3 1-15,-3 2 0 0,-1 3 0 0,1 0 1 16,0 2-1-16,-4 0 1 0,4 2-1 16,-4-1-3-16,4-2 1 0,-1 4-2 15,-1 0 2-15,3-1 0 16,1 2 1-16,1 0 0 0,2-1-1 0,0 1 2 15,0 0-2-15,2 2 3 0,0 1-2 16,1 3 0-16,0 1 0 0,0 4 1 16,-1 1-1-16,2 8 2 15,-2-1-1-15,1-1 1 0,0 5 1 0,-4-3 2 16,4 4 0-16,0 2 1 0,0 0-1 16,2 4 0-16,-2-6-3 0,1 7-1 15,1-1-2-15,-1 1 1 0,1-1 1 0,-1 1-1 16,1-1 0-16,0 0 0 15,1 5 0-15,-2-1-1 0,2 1-1 0,0-1-3 16,-1-1-6-16,1 2-8 0,0 0-8 16,0 0-50-16,0 12-164 0,0-1-11 15</inkml:trace>
  <inkml:trace contextRef="#ctx0" brushRef="#br0" timeOffset="87623.16">25640 13283 80 0,'0'0'27'0,"0"0"-1"0,0 0 1 15,0 0-8-15,0 0 1 0,0 0-3 16,0 0 0-16,0 0-1 15,0 0-5-15,-10-15-4 0,10 13 1 16,0-4-4-16,-2-1 2 0,2 1-2 0,0 1 2 16,0-1-1-16,0 0-2 0,0 0 1 15,0-3-4-15,0 4 2 0,0 0-1 16,2 1-2-16,-2 4 2 0,0-1 1 16,0 1-1-16,1-2 1 0,-1 1 2 15,2-1-1-15,-2 1 1 0,1-1-3 0,-1 0-4 16,0 1 0-16,2-1-2 0,-2 1-3 15,0 1 0-15,1-2 0 0,-1 2 3 16,3 0 3-16,-3 0 3 0,3 0-2 16,-2 3 4-16,2 8-3 0,1 5 1 15,-1-6 2-15,0 8-2 0,0-1 0 0,0 1 0 16,2 5 1-16,1-2-2 0,0 0 0 16,0 2 0-16,0 0 0 15,1 1 0-15,2 4-2 0,-2-1 2 16,2 3 0-16,1 2-1 0,-1 1 2 0,-2-1-2 15,2 1 1-15,0-1 0 0,-1-1-2 16,-1-2 2-16,1-2-1 0,0 0-1 16,-1 1 5-16,1 1 2 0,-1-1-2 15,3 3 0-15,-2 1 0 0,3-1-4 16,2 0-1-16,-3 1 4 0,0 1-2 16,0 1 1-16,-1 0 0 0,-2 3 0 0,-1-1 0 15,-2 1 0-15,-1-2 1 0,0-1-1 16,-3 0 0-16,1-2 0 0,-1-2-1 15,2-1 0-15,1 0 0 0,0-3 1 16,1 1-2-16,0 0 2 0,3 1 2 16,1 1-3-16,-3-4 1 0,3 3-2 15,0-2 1-15,-2-1-2 0,0 1 2 16,1 0 0-16,-2 0-1 0,0 1 2 16,-1 3 1-16,-1 1-1 0,0 0 0 0,-1 1-1 15,-1-1-1-15,-1-2 0 0,2 0 1 16,-1-4 1-16,2-2-1 0,0 0 1 15,0-2-1-15,1-3 1 16,3 2 0-16,-1-2 3 0,0 1-3 0,1-1 2 16,-1 0 0-16,0 1-2 0,-1 0 0 15,0-1-1-15,-1 0 0 0,2 2-1 16,-1-2 1-16,1 2-1 0,-1 0 1 16,1 0-3-16,-2-1 2 0,-1-5 1 15,1 1 0-15,-2-5 0 0,-1 1-2 0,3 0 4 16,-4-6-2-16,2 0 0 0,-2-5 1 15,0 0 1-15,0 0 1 0,0 2-1 16,1-1 1-16,-1 1-2 0,0 0-2 16,0-1 0-16,2 1-2 0,-2-1 2 15,0 1 0-15,0-1 0 0,0 0 1 0,1 1 1 16,-1 0 0-16,0-1-1 0,0 1 2 16,0-2 0-16,0 1-2 15,0-1-2-15,0 2 0 0,2-2 1 16,-2 2-1-16,0-2 0 0,0 1 2 0,1-1-1 15,-1 1 1-15,2 1 0 0,-2-1 0 16,1 1 0-16,-1-1 0 0,2-1 3 16,-1 2 0-16,5-1-1 0,-2-1 2 15,3 2-2-15,2-2-1 0,-3 0 0 16,4 0-1-16,3 0 0 0,-3 0 0 16,7-3 2-16,-2-2-1 0,6 1-1 15,0-2 1-15,-2-1-1 0,1 3 1 0,-3 0 0 16,-2 0 0-16,1 0 1 0,2 1-1 15,2-1 0-15,4-1-1 0,-1 0 1 16,0-1-1-16,0 2 0 0,-1-3 1 16,4 2 3-16,1-3-3 0,2 1 0 15,-1-3 1-15,-1 3 1 0,-1-1-1 16,-2-1 1-16,0 1 3 0,1 1-1 16,-1-1 0-16,1 1 0 0,-2-1-4 0,4 2 1 15,2 0-2-15,2 0 1 0,3 1-1 16,4-1-1-16,-1 1 1 15,1 1 1-15,1 0-1 0,-1-1 0 16,1 2 0-16,-3 0 0 0,2 0 0 0,-2 0 2 16,-3 0-2-16,0-2 1 0,0 2-1 15,-2-1 0-15,0-1 0 0,1 0 0 16,3 1 0-16,1 0 0 0,0-3-1 16,1 3 2-16,-3-1 0 0,0-1 0 15,-4 1 2-15,-1 1-1 0,-3 0-4 0,-7 0 2 16,-3 0-1-16,1 1 2 0,-7 0-1 15,6 0 2-15,-6 0 0 0,0 1-1 16,2-1 0-16,-2 2 1 0,0-2 1 16,-4 1-5-16,2-1 5 0,-3 1-4 15,-1 1 5-15,1-1 3 0,-5 2 1 0,0-1 0 16,0 1 1-16,1-2-2 16,1 1 1-16,0 0-2 0,0-1-1 15,-1 1-2-15,-1-1 1 0,0 0-2 16,1 1-1-16,-1-1 0 0,0 1 2 0,2-1-3 15,-2 1 0-15,0-1 0 0,0 1 0 16,0-1 0-16,0 1-2 0,0-1 2 16,0 1 2-16,0-6 0 0,0 2 2 15,-2-5-2-15,-4-3 0 0,3 4 2 16,-5-6-2-16,1-1 3 0,0 0 2 0,-5-6 0 16,4-1 1-16,0 1-1 15,-2-4 1-15,2-4 0 0,-1-2 0 0,-1-2-1 16,-2-2-1-16,-1 0 0 0,-3-1-2 15,3-1 0-15,-4 0-3 0,2 0 0 16,0-3 0-16,-2-3-4 0,0 0 3 16,1-3-4-16,-2-1 4 0,-1-4 2 15,1-1-2-15,-3-2 1 0,2 1 0 16,-3-1 1-16,1 3 0 0,-1 2 1 16,1 1 0-16,1-1-6 0,3 0 3 0,-2 0-2 15,2-1 2-15,2-1 5 0,0 1-3 16,1 0 3-16,3 1-3 0,-1 5 0 15,4 1 0-15,-1 3-1 0,0 1-1 16,1 6 2-16,0-1-1 0,0 3 1 16,-2 0 0-16,1 3-4 0,2 0 4 15,-2 4-5-15,2 0 4 0,2 8 1 16,1 2 2-16,1 6-2 0,0-2 1 16,0 1-2-16,2 4 1 0,-3-5-1 15,2 6 1-15,1 0-2 0,1 0 1 0,0 5-1 16,-2-2 1-16,2 2-1 0,0-1 1 15,-1-1-2-15,1 1 1 0,0-1-2 16,0 1-3-16,-1-1-5 0,1 2-5 16,-3 0-20-16,0 11-63 0,-2 6-147 15</inkml:trace>
  <inkml:trace contextRef="#ctx0" brushRef="#br0" timeOffset="114807.59">24798 1275 126 0,'0'0'42'0,"0"0"-5"0,0 0-7 16,0 0-3-16,0 0-9 0,0 0-6 16,0 0-9-16,0 0-4 15,0 0-6-15,-5-34-1 0,5 33 1 16,0 1 2-16,0 0 4 0,0 0-1 0,4 8-1 15,5 7 2-15,3 5-1 0,0-1 3 16,1 4-1-16,-1 0 0 0,-1 1 0 16,5 2 0-16,-1 1 1 0,2 3 0 15,5 2 2-15,-2 3-2 0,6 2 0 16,1-1 1-16,2 0-1 0,3-2 2 16,1-1-2-16,2-3 1 0,0 0 1 0,-2-3-2 15,2 2 1-15,-5-4 11 16,-2 1 0-16,-1-2 0 0,-5-1-2 15,-2-1-9-15,-4-4 0 0,-2 0-1 0,-2-1 1 16,-3-1 0-16,2 0 0 0,-2 0 0 16,1 1 0-16,1 0 1 0,1-1-2 15,2 1-1-15,1 1 1 0,1-1 0 16,-2-1 0-16,2 3 1 0,-3-3-2 16,2 3-2-16,-1-3 4 0,-3 0-2 0,-2-4 1 15,-1-1-1-15,-2 1 2 0,-2-4-1 16,2 5 0-16,-3-4 4 0,2 1-6 15,-2 0 1-15,2-2-1 0,-1 2-4 16,0-3 4-16,2 1 0 0,1-2 0 16,-1 2 2-16,1-3-1 0,-1 0 1 15,-3-2 0-15,1 0 0 0,-4-3-1 16,0 0 0-16,0 0 1 0,2 2 2 16,-1-2 0-16,2 2-1 0,-2-2 0 15,1 1-2-15,-1-1 0 0,1 0 0 0,-1 2-2 16,1-2 4-16,4 0-1 0,4 0 0 15,4-2 2-15,4-6 0 0,2 0-2 16,0-5 3-16,2-4-1 0,1-4 0 16,4-8 2-16,4-4-1 0,3-8 2 15,8-6 2-15,2-5 0 0,6-2 1 0,2-6-17 16,5-2 1-16,4-3 0 0,2-7-1 16,2-3 14-16,0-4-1 15,2 1 0-15,-8 6 0 0,-1 3-1 16,-3 7 2-16,-6 3-2 0,-4-1 1 0,-3 3-4 15,-6-1-1-15,-4 4-1 0,-2 5-1 16,-3 6 2-16,-3 8 3 0,-1 5 0 16,-3 6 3-16,-4 3 3 0,-5 6-1 15,-2 1 2-15,-3 4-2 0,-3 6 3 16,1-3-2-16,-2 3-3 0,-1 0 0 16,3 1-5-16,-4 3 0 0,0-1-7 15,0 1-15-15,3 0-15 0,-1 10-44 0,1 10-165 16</inkml:trace>
  <inkml:trace contextRef="#ctx0" brushRef="#br0" timeOffset="116404.87">25213 14182 103 0,'0'0'41'0,"0"0"3"16,0 0-6-16,0 0-4 0,0 0-5 15,0 0-3-15,0 0-4 0,0 0-3 0,0 0-9 16,-79-78-5-16,76 75-2 16,1 0-2-16,0-1 2 0,-1 1 0 15,0-1-1-15,1 1 2 0,2 3-3 16,-1-1-2-16,1 1-3 0,0 0 0 0,0-1-1 15,0 1 2-15,0 0 3 0,10 0-1 16,6 5 3-16,9 6 1 0,3 2-2 16,6 2 3-16,2 1-3 15,4 3 0-15,-1 2 1 0,3 1-2 0,0 3 2 16,2 2-2-16,3 2 1 0,1 1 0 16,3 2 0-16,-3-2-1 0,-1 1-1 0,-3-2 1 15,-6-2 0-15,-1-1 2 16,-6 0 0-16,1 1 2 0,-1-1-2 15,0 1-1-15,-2-1 0 0,2 0-1 0,-4-2 0 16,2 0-1-16,-2 0 0 0,0 1 0 16,0-2 0-16,1-2 1 0,-2-1 0 15,1-2 0-15,-2 0 0 0,-5-3 0 16,0-1 0-16,-8-5 0 0,1 0 0 16,-7-3 0-16,-3-3-2 0,4 3 2 0,-4-2 0 15,1-2 2-15,-1 1-2 0,-3-3 0 16,3 2 0-16,0 1 0 0,-1 0 0 15,1 0 0-15,-3-3 0 0,0 0 1 16,0 0 1-16,2 2 2 0,-1-2 0 16,1 1 3-16,-1-1 1 0,-1 0 0 15,2 2 0-15,-2-2-1 0,1 0-3 16,-1 1-2-16,2-1 0 0,-2 0-2 16,1 0 0-16,2 0-1 0,1 0 0 15,3-6 1-15,-1 0 0 0,5-4-1 0,0 0 2 16,-1 0-1-16,4-2 0 0,0-1 0 15,-1 1 0-15,1-2 1 0,2 1-1 16,3-2 0-16,2 0 1 0,4-2-1 16,1-3 2-16,6 0-1 0,4-2-1 15,1-3 1-15,1 0-1 0,3-4 3 0,2-5-4 16,0-1-1-16,5-1 2 16,-1-4-4-16,-1 1 7 0,-1-1 0 15,-1-2-2-15,-2-4 1 0,-1-2-1 16,1-4 2-16,0 1-2 0,0 1 1 0,4-2-1 15,0 0 0-15,5 1-1 0,4-1-3 16,2-1 3-16,3 3-3 0,0 0 3 16,-3 6 1-16,-5 3-1 0,-7 6 2 15,-9 4-1-15,-6 6 2 0,-4 2 1 16,-5 3-1-16,-7 6 1 0,-4 1 1 0,-2 5 0 16,-3 1-1-16,2-2 0 15,-1 1-1-15,0 0 0 0,-2 1 1 16,2-1 0-16,1 2 1 0,-1-2 0 15,-2 3 1-15,2-3 1 0,-4 5 0 0,1 0 2 16,-3 3 0-16,0-2-1 0,0 2-2 16,1-1-2-16,-1 1-2 0,2-2 1 15,-2 2-8-15,0 0-1 0,1 0-5 16,2 2-13-16,-3 12-53 0,3 7-157 16</inkml:trace>
  <inkml:trace contextRef="#ctx0" brushRef="#br0" timeOffset="125201.18">23934 2515 68 0,'0'0'42'0,"0"0"-4"16,0 0-3-16,0 0-11 0,0 0-11 15,0 0-9-15,0 0-2 16,0 0 3-16,0 0 3 0,0 0 2 15,43-6-1-15,3 12 5 0,11-1-11 0,3 1 7 16,7-4-8-16,1 3-1 0,0-3 2 16,0 1-2-16,-5 0-2 0,-4 0 1 15,-6 1-2-15,-4-1 1 0,-9 2 1 16,-5-4 0-16,-6 2 1 0,-9-3 1 16,-8 2-1-16,1-2 1 0,-7 0 2 0,-1 0 4 15,1 0-1-15,-3 0 0 0,3 0-3 16,-3-2-4-16,2-3 0 15,-3 0-10-15,-1 0 9 0,1-4-10 0,-2-3 10 16,-3-3 2-16,-4-3-1 0,-5 1 1 16,-1 2 2-16,-3 0-2 0,0 1 1 15,-2 0 1-15,0 1-2 0,-3 2 0 16,0 0-1-16,7 6-2 0,-2 0 2 16,7 2-2-16,5 1 0 0,-1 0 0 15,5 2-3-15,0-1 1 0,-2 1-4 0,-1 0 4 16,-1 6 0-16,4 6 1 0,4 3 2 15,9 5 1-15,8 2 0 0,7-3 2 16,4 1-1-16,2-1 11 16,4 0-11-16,3-1 9 0,0-1-7 0,0 0-4 15,-2-2 9-15,-4 0-9 0,-5-2 6 0,-8-3-6 16,-12-4-1-16,-3-3 4 16,-7-3 2-16,0 3 2 0,-17 4-2 15,-12 3-1-15,-13 1-5 0,-10 2-3 16,-1 1-9-16,0 1-34 0,7 0-102 0</inkml:trace>
  <inkml:trace contextRef="#ctx0" brushRef="#br0" timeOffset="125719.63">26382 2645 238 0,'0'0'17'15,"0"0"6"-15,0 0 2 0,0 0 2 16,0 0-4-16,0 0-11 0,0 0-5 16,0 0-3-16,0 0 2 0,0 0 4 15,68-12-2-15,-22 12-1 0,9 0 0 0,6 0 0 16,2 0 1-16,3 0-1 0,-4-3 3 15,0-1 3-15,-4-1-2 0,-3 1 1 16,-5-1-1-16,-6 0 0 16,-8 1-2-16,-4 1-2 0,-11 0-1 0,-1-2-2 15,-9 4-6-15,-1-2 3 0,1 0-6 0,-7 1 5 16,2 1-2-16,-6 1-1 0,0-2 0 16,0 2-2-16,2 0-4 15,-1 0-3-15,1 0-2 0,-2 0-7 16,0 0-4-16,0 0-18 0,-8 2-4 0,-2 3-20 15,-6 0-4-15,-2 0-1 0,-1-4 1 16</inkml:trace>
  <inkml:trace contextRef="#ctx0" brushRef="#br0" timeOffset="126001.39">26723 2541 247 0,'0'0'47'16,"0"0"-24"-16,0 0-3 0,0 0-9 15,0 0-4-15,0 0-2 0,0 0 2 0,0 0 1 16,0 0-1-16,92-67-2 0,-77 62-2 16,1 1-2-16,-7 1-2 0,-5 1-1 15,0 2-4-15,-4 0-1 0,0-1-1 16,0 1 4-16,-1 0 1 0,-17 6 3 16,-11 7 3-16,-14 7 7 0,-6 0-9 0,-6 1 9 15,0 2-2-15,2-2-8 0,8 1 7 16,9-4-8-16,5-2 0 0,10 1-2 15,9-6 0-15,5 2 1 0,7 1 2 16,8 1 0-16,13 3 0 0,13 1-5 16,14-3-12-16,8-2-66 0,8-1-116 15</inkml:trace>
  <inkml:trace contextRef="#ctx0" brushRef="#br0" timeOffset="126429.06">24078 3389 123 0,'0'0'38'0,"-85"-4"4"15,57 2 1-15,5-1-8 0,10 3-10 16,7-2-12-16,0 2-10 15,6 0-1-15,0 0 8 0,14 0 2 0,13 0 8 16,12-1-3-16,12 1-8 0,4-3-2 16,5 0-1-16,5-1-1 0,2-3-1 15,1 2-2-15,0-2-2 0,1 1-1 16,-4 0-3-16,-4 1-3 0,-7 2-1 16,-5 0-6-16,-7 1-4 0,-7 0-9 0,-12 2-22 15,-8 0-40-15,-9 0-96 0</inkml:trace>
  <inkml:trace contextRef="#ctx0" brushRef="#br0" timeOffset="126670.38">24606 3175 123 0,'0'0'-5'16,"0"0"9"-16,0 0 6 0,0 0 0 15,0 0 5-15,0 0-1 0,95 88 2 0,-60-70-5 16,0 1-1-16,2-1-2 0,-1-1 0 15,2-1-1-15,-2 0-3 0,-1-1 1 16,-4-2-4-16,-6-2 0 16,-7-5-1-16,-10-1 5 0,-3-4 7 0,-5-1 2 15,0 2 0-15,-13 1-4 0,-10-1-7 0,-11 5-4 16,-3-1-1-16,1-2-4 0,4 4-7 16,6-1-16-16,7 0-38 15,7-3-105-15</inkml:trace>
  <inkml:trace contextRef="#ctx0" brushRef="#br0" timeOffset="126989.84">26600 3382 163 0,'0'0'26'16,"0"0"1"-16,0 0 4 0,0 0-3 16,0 0-3-16,0 0-3 0,0 0 0 15,0 0 1-15,88-12 0 0,-40 10-6 16,11 1-4-16,9-3-2 0,6 1 1 16,3-2 1-16,2-2 2 0,-1 0 2 0,-3-3-1 15,-9 3-2-15,-10 1-2 0,-13 0-5 16,-14 3-2-16,-14 0-2 0,-7 3-2 15,-8 0-1-15,0-2-3 16,0 2-5-16,2 0-9 0,-1 0-11 0,-1 0-25 16,0 0-36-16,-14 2-86 0</inkml:trace>
  <inkml:trace contextRef="#ctx0" brushRef="#br0" timeOffset="127300.92">26794 3214 379 0,'0'0'5'0,"0"0"7"0,0 0 3 16,0 0 3-16,0 0-10 0,0 0 3 16,95-37-4-16,-60 35-3 15,-3 2-4-15,-2 0-2 0,-8 0 2 16,-5 2-8-16,-8 1 7 0,-6-2-1 0,-3 5 3 15,-9 1 2-15,-17 3 0 0,-16 4 2 16,-11-1-4-16,-11 1 2 0,-7-2-2 16,0 0 2-16,2 0-2 0,5-1 1 15,11-2-3-15,11 2-2 0,14-3-4 16,14-4 0-16,11 5-1 0,10 3 4 0,22 6-4 16,25 5-8-16,15-4-56 15,16-3-138-15</inkml:trace>
  <inkml:trace contextRef="#ctx0" brushRef="#br0" timeOffset="127690.43">24402 4350 214 0,'0'0'64'0,"0"0"1"0,0 0-6 16,0 0-11-16,-78-27-15 0,75 25-12 16,-1-1-11-16,0 2-7 0,4 1-2 15,0-3-1-15,17-2 4 0,10-2-1 0,12-1 0 16,12-1-2-16,5 1-1 0,5 2-1 16,3 0-4-16,-2 1-4 15,-3 2-8-15,-4 2-11 0,-4-2-30 16,-5-2-50-16,-10-1-110 0</inkml:trace>
  <inkml:trace contextRef="#ctx0" brushRef="#br0" timeOffset="127921.87">24746 4075 222 0,'0'0'-7'15,"0"0"6"-15,0 0 3 0,0 0 4 16,0 0 7-16,26 95 6 0,12-67 0 15,8 1-3-15,11-1-5 0,2-3-5 0,-1 0-4 16,-9-6-2-16,-7-2 0 0,-16-8 0 16,-12-3 5-16,-8-3 5 0,-6-3 7 15,0 0-1-15,-3 2-5 0,-17 1-7 16,-10 1-7-16,-12 2 1 0,-3-1-1 16,2 0-8-16,6-1-5 0,11-1-32 0,13-2-64 15</inkml:trace>
  <inkml:trace contextRef="#ctx0" brushRef="#br0" timeOffset="128257.03">26539 4225 246 0,'0'0'38'0,"0"0"-3"0,0 0-3 16,0 0-5-16,0 0-6 0,0 0-4 15,0 0 0-15,0 0-2 0,0 0-1 0,105-33 1 16,-58 30-2-16,7 0 0 0,8 0-2 16,7-2-1-16,4 0-1 15,3-3 2-15,1-1 0 0,1-2-1 16,-4 1-1-16,-5 0-3 0,-5 3-4 0,-11-1-2 15,-9 4-1-15,-14 2 0 0,-13 1-1 16,-9 1 0-16,-8 0-1 0,0-2-1 16,0 2-8-16,0 0-22 0,-9 0-40 15,-14 5-83-15,-12 2-82 0</inkml:trace>
  <inkml:trace contextRef="#ctx0" brushRef="#br0" timeOffset="128602.7">26564 4022 397 0,'0'0'10'0,"0"0"5"0,0 0 5 0,0 0 4 15,0 0-3-15,0 0-5 0,0 0-8 16,0 0-4-16,90-42-2 0,-64 42-2 15,7 0 0-15,0 1 0 0,-4 4-3 16,-3 2-2-16,-9-2 0 0,-6-2 2 16,-11 6 5-16,-6 5 1 0,-17 5 2 0,-15 9-2 15,-12-3-2-15,-10 3 0 16,-2-2 0-16,3-5 0 0,8-1 0 16,12-6-1-16,13-6-1 0,12-3-3 15,9-2 1-15,5-3-1 0,0 3 4 16,8 2 4-16,15 1-1 0,11 0 0 0,12-3-4 15,8-2-4-15,7 2-11 16,0 2-33-16,-3 1-95 0,-7 0-86 0</inkml:trace>
  <inkml:trace contextRef="#ctx0" brushRef="#br0" timeOffset="128982.42">24479 4986 355 0,'0'0'39'0,"0"0"-10"0,0 0-11 16,0 0-6-16,0 0-2 0,0 0 2 0,0 0 0 15,0 0-2-15,100-33-4 0,-46 26-3 16,7 2-2-16,4-1-2 0,2 1-2 15,-1 2-5-15,0 0-7 0,-3 3-13 16,-5 0-42-16,-8 0-104 0</inkml:trace>
  <inkml:trace contextRef="#ctx0" brushRef="#br0" timeOffset="129222.83">24884 4806 280 0,'0'0'-1'0,"0"0"9"0,0 0 3 16,0 0 0-16,98 10 2 0,-63 1 0 15,0 1 0-15,0 2 2 0,-3-1-2 16,-1-1-1-16,-7 1-4 0,-5-6-6 0,-9-2 2 16,-4-2 2-16,-6-3 9 15,0 0 2-15,0 3-2 0,-10 1-4 16,-8 2-8-16,-11 2-5 0,-5 1 0 0,-4 0-5 15,5 1-4-15,6 0-14 0,9-2-18 16,7-3-28-16,11 3-53 0</inkml:trace>
  <inkml:trace contextRef="#ctx0" brushRef="#br0" timeOffset="129541.56">26694 4878 303 0,'0'0'41'0,"0"0"-4"0,0 0-6 0,0 0-6 15,0 0-5-15,0 0-4 0,0 0 0 16,0 0-4-16,77-22-2 0,-24 17-3 15,8 0 0-15,3 0-1 0,1 0 1 16,-3-1-1-16,-7 0 0 0,-6 1-1 16,-10-1 1-16,-7 0-4 0,-11 3 2 15,-10 0-4-15,-6 3-4 0,-5 0 0 16,0 0-2-16,0 0-11 0,0 0-24 16,0 0-35-16,-10 0-48 0,-10 0-104 15</inkml:trace>
  <inkml:trace contextRef="#ctx0" brushRef="#br0" timeOffset="129885.45">26758 4720 216 0,'0'0'41'15,"0"0"0"-15,0 0-4 0,0 0-8 16,0 0-9-16,0 0-5 0,0 0-4 16,0 0-2-16,0 0-3 0,0 0-2 15,75-65-4-15,-62 62-2 0,-7 1-4 16,5 2-1-16,-5 0-2 0,1 0 1 0,-1 0 3 16,-6 2 5-16,-7 10 4 0,-13 6-2 15,-12 7-1-15,-12 0 2 16,-9 3-2-16,-6-1 1 0,-2 2 0 15,2-2-1-15,7-2 1 0,11-2-4 0,9-5 1 16,14-6-1-16,9-2 1 0,9 1 3 16,13 0 3-16,21 1-1 0,16-4-4 15,18-1-17-15,13-2-59 0,4-4-135 16</inkml:trace>
  <inkml:trace contextRef="#ctx0" brushRef="#br0" timeOffset="151254.63">25268 5376 29 0,'0'0'12'0,"0"0"1"15,0 0 1-15,0 0 2 0,0 0 0 16,0 0 2-16,0 0 1 0,0 0 0 16,0 0-1-16,-8-15-3 0,8 14-2 0,0-1-1 15,-2 0-1-15,2 1-1 0,0-1 0 16,-1 1-1-16,1-1-2 0,0 1-1 15,-2 0 0-15,2-1-2 0,-1 1 0 16,1-1 1-16,-2 0 0 0,2 1-2 16,-1-1 1-16,1 0-1 0,-2 1-1 0,2 0 3 15,-1-1-3-15,-1 1 2 16,1-1 1-16,-3-2-2 0,0 0 3 0,1 1-1 16,0 1-1-16,3 2 0 15,-2-2-1-15,2 2-1 0,-1 0 1 0,-1-1-1 16,2 1 0-16,-1-2 1 0,1 2-1 15,-2-2 0-15,2 2 1 0,-1-1-3 16,1 1-3-16,0 0 1 0,0 0 0 16,0 0-5-16,0 0-6 0,0 1-9 15,9 7-26-15,2 3-77 0</inkml:trace>
  <inkml:trace contextRef="#ctx0" brushRef="#br0" timeOffset="152472.17">24712 5395 35 0,'0'0'19'0,"0"0"0"0,0 0 0 0,0 0-5 15,0 0-4-15,0 0-6 0,0 0 0 16,0 0 0-16,0 0-3 0,0 0 2 15,-39-32-3-15,27 30 0 0,-7 2 0 16,2 0 0-16,-8 0 1 0,4 2-1 16,-1 1 0-16,0-1 0 0,-3 2-1 0,-2-1 1 15,-5 1 0-15,-3 1 0 0,-2-1 0 16,-5 1 0-16,3-2 1 16,0 0 1-16,3-2 0 0,3-1-1 15,2 0 2-15,11 0-1 0,-2 0 3 0,2 0 1 16,8 0-2-16,-8 0 3 0,10 0-2 15,0-1 2-15,-1 0 0 0,5-1 1 16,-5 1-1-16,7-1 2 0,-2 0 1 16,1 2 0-16,5 0 1 0,-2-1-1 15,2 1 1-15,-1 0 0 0,-1-2-1 0,1 2 2 16,-1-1-2-16,1 1 1 0,-1-2-3 16,1 2 0-16,-1-1-3 0,2 1 0 15,0-2 0-15,0 2-1 16,0-1 0-16,0-2 0 0,11 0 2 0,6-4-3 15,3 3 4-15,2 0 0 0,1 0-1 16,1 1 0-16,0 0 1 0,3 1-1 16,2-1 0-16,0-1-2 0,3 1 0 15,-2 1-1-15,2 1-1 0,-1 1 1 16,-1 0-1-16,-3 0 0 0,1 0-1 0,-2 0 3 16,1 0-1-16,2 0-1 0,1 0 2 15,2 0-2-15,2 0-1 0,-1 0 1 16,-1 0 0-16,0 0 1 0,-2 0-1 15,-1 0-1-15,-2 0 0 0,4 0 0 16,-1 0 1-16,2-1-1 0,1-1 1 0,0 2-1 16,2-1 0-16,-2-1-1 0,-1 1 0 15,0-1 1-15,0 1-1 16,-2-1 0-16,-1 0 1 0,-1 1-1 16,-4-1 1-16,-6 1 0 0,-1 1 0 0,-5-1 0 15,-6 1-2-15,0 0 2 0,-1-2 1 16,1 2-1-16,-2 0 1 0,2 0 0 15,-6 0 1-15,0-1 2 0,0 1-2 16,2 0-1-16,0 0 2 0,-1 0-1 16,1 0-2-16,-1 0 1 0,1-2-1 0,-1 2 0 15,-1 0 0-15,0 0 2 16,2-2-3-16,-2 2 0 0,0 0 1 0,0-1-2 16,-2-2-1-16,-9-3 2 15,-5 0-1-15,-4-2 1 0,-1 2-1 0,0 0 1 16,-1 1 0-16,-3 0 1 0,3-2-1 15,-1 1 1-15,0-1 1 0,4 0-1 16,-1 0 0-16,2-1 0 0,4 4-1 16,-1-2 0-16,6 3-1 0,-3-1 2 15,-1 2-2-15,8 0 1 0,0 2 1 0,5 0-2 16,-1-1 0-16,1 1-3 0,-2 0-1 16,1 0-4-16,-1 0 3 0,2 0-1 15,-1 0 4-15,1 0 2 0,0 0 2 16,6 4-2-16,5 5 2 0,7 5-2 15,-1-4 2-15,3 3-1 0,0-1 0 16,2-2 1-16,4 1-2 0,2 0 2 16,1-1 0-16,1 1 0 0,0-2 0 15,1 0-1-15,-1 0-1 0,-1-1 1 16,-3-2-1-16,-8 0 1 0,-7-3-1 0,-4 0-3 16,-2-2-1-16,-2 1 0 0,1 0 2 15,-4 1 5-15,-10 1-1 0,-12 5 2 16,-11 2-1-16,-8 1-2 0,-8 0 1 15,-2 0-2-15,-4 3-4 0,2-1-18 16,7 3-47-16,4-3-139 0</inkml:trace>
  <inkml:trace contextRef="#ctx0" brushRef="#br0" timeOffset="153162.68">26126 5368 92 0,'0'0'26'0,"0"0"0"16,0 0-1-16,0 0-1 0,0 0-2 16,0 0-2-16,0 0 2 0,0 0-2 15,0 0 2-15,0 0 0 0,-70-15-3 16,69 14-4-16,-1 1-5 0,2 0-3 0,0 0-3 16,0-2 0-16,11 2-2 0,7 0-1 15,7 0 2-15,1 0 0 0,4 0-1 16,5 0 1-16,4 0 0 0,5 3-3 15,6 0 1-15,4-1-1 0,2 1 0 16,2-1 1-16,7-1 0 0,4-1 2 0,5 0-1 16,8 0-1-16,7 0 1 15,6 0 0-15,5-3 0 0,3 0 1 16,2 0 2-16,-4 0 0 0,-4-1 2 16,-7-1-1-16,-5 0 3 0,-8 1 0 0,-5 1 1 15,-7-2 0-15,-7 0-2 0,-8 2 0 16,-7-1-2-16,-6 1-2 0,-3 0-2 15,-4 0-1-15,-1 1-1 16,-9 1 0-16,-1 1-1 0,-5-2 0 0,-8 2-1 16,6 0-1-16,-5 0-3 0,-1 0 0 0,-1 0-7 15,-5 0-2-15,0 0-4 16,0 0 0-16,0 0-5 0,-2 6-21 16,-14 4-38-16,-5 2-79 0</inkml:trace>
  <inkml:trace contextRef="#ctx0" brushRef="#br0" timeOffset="153849.09">26143 5398 213 0,'0'0'41'0,"0"0"-1"0,0 0-3 16,0 0-1-16,0 0-5 0,0 0-9 16,0 0-9-16,0 0-6 0,0 0-5 15,26-84-1-15,4 72 1 0,8 1 0 16,9 1 0-16,5 0-1 0,4 2 1 16,0-2 1-16,-5 1-3 0,-3 1 1 0,-6 3-1 15,-8-2 0-15,-3 3 1 0,-11 0 0 16,-10 2 0-16,-3 2 0 0,-7 0-1 15,0-2 0-15,0 2-1 0,0 0-2 16,0 0-3-16,2 0 1 0,-1 0 0 16,-1 0 3-16,0 0 1 0,-17 2 1 0,-9 7 0 15,-9 2 0-15,-6-1 0 16,-3 0 0-16,-3 2 0 0,0-4 0 16,0 2-1-16,3-1 2 0,5-3-1 15,4 1 0-15,6 0 0 0,9-3-1 0,4 0-2 16,5 1 0-16,3 0 2 0,-1 0-1 15,6-1-1-15,0-1 2 0,3 3 2 16,0 6 5-16,11 3 2 0,9 4 2 16,10-4 0-16,8-5-2 0,8-2-4 15,5-2-1-15,4-2 1 0,2 0-2 0,1-1 0 16,-3-3-1-16,-5 1 0 0,-7-1-1 16,-15 0 1-16,-5 0 1 0,-11 0-2 15,-6 0 3-15,0 0 1 0,-6 0 1 16,0 0-1-16,0 0-6 0,2 0-7 15,-2 2-3-15,0-2-11 0,0 1-31 16,0-1-108-16,0 6-56 0</inkml:trace>
  <inkml:trace contextRef="#ctx0" brushRef="#br0" timeOffset="154988.9199">23438 5413 44 0,'0'0'25'15,"0"0"3"-15,0 0-1 0,0 0 0 16,0 0-1-16,0 0-3 0,0 0-2 15,0 0-4-15,0 0-6 0,0 0-1 16,2-22-2-16,45 13-1 0,9 2-1 16,12 0 0-16,6 3 1 0,7 0-2 0,0 0-2 15,3 1 2-15,1 0-2 16,0 1 1-16,4-1 2 0,3-1-2 16,3 3 0-16,-2 1-1 0,-7 0-3 15,-4 0-2-15,-11 0 1 0,-8 1 0 0,-5 1 1 16,-7 0 0-16,-8-2 0 0,-3 1 0 15,-15-1 2-15,-2 0 0 0,-10 0 1 16,-7 0 2-16,0 0 7 0,-6 0 1 16,0 0-4-16,0 0-1 0,0 0-6 15,1 0-2-15,-1 0 1 0,0-1-1 0,-7-4 1 16,-7-3-2-16,-2-1 0 0,-4 3 0 16,-5 0-1-16,0 0 1 0,-5 1-1 15,-6-1 1-15,-2 2-1 16,-5-1 1-16,-6 1-1 0,-5 1 2 0,1-2-2 15,-1 2 2-15,4 0 2 0,8 0-2 16,11 2 1-16,8 1-1 0,10-2-1 16,7 2-6-16,1 0-4 0,5 0 4 15,8 0 4-15,14 7 7 0,14 1 3 16,12 1 3-16,10-1-7 0,10-1 1 0,7-1-2 16,1 1 0-16,4-2 2 0,-2-2-2 15,-3 2 0-15,-8-2-2 0,-11 2-1 16,-15-1-2-16,-15-1-3 0,-15 1 2 15,-11 0 2-15,-10 3 2 0,-22 7 0 16,-17 3-3-16,-11 3-11 0,-10 1-22 0,-2 0-58 16,1 2-96-16</inkml:trace>
  <inkml:trace contextRef="#ctx0" brushRef="#br0" timeOffset="156173.73">25166 5824 132 0,'0'0'44'16,"0"0"-11"-16,0 0-9 0,0 0-10 16,0 0-7-16,0 0 0 0,0 0 1 0,79-39 0 15,-37 28 0-15,9-3-2 0,6-1 0 16,7-2-3-16,7-2 2 0,8-1-2 15,3-3 2-15,1 0-2 16,-2 1 3-16,-8 0 0 0,-11 4-1 0,-10 1 0 16,-15 5 0-16,-12 5 0 0,-13 4-1 15,-6 1 0-15,-6 2-3 0,0-1-5 16,0 1-4-16,0 0-2 0,0 0-3 16,-8 7-1-16,-7 6-8 0,-5 3-19 15,-3 2-22-15,0-1-35 0</inkml:trace>
  <inkml:trace contextRef="#ctx0" brushRef="#br0" timeOffset="156482.18">24979 6123 64 0,'0'0'23'15,"0"0"0"-15,0 0 0 0,0 0 0 16,0 0 1-16,0 0-1 0,101 3 0 16,-54-12-4-16,6-3-4 0,8-2-2 15,5-1-5-15,5-3 0 0,6-1-2 16,2 0 0-16,2-1 0 0,-1 1-1 0,-5 0 0 16,-6 1 1-16,-6 1 1 0,-8 0-1 15,-9 4 0-15,-4 1-3 0,-10 1-3 16,-12 4 0-16,-9 2-3 0,-2 0 2 15,-4 4-4-15,-3-1-5 0,3 1-10 16,-5 1-15-16,0 0-20 0,0 0-37 0</inkml:trace>
  <inkml:trace contextRef="#ctx0" brushRef="#br0" timeOffset="156762.8499">24892 6427 154 0,'0'0'32'15,"0"0"-7"-15,0 0-1 16,126-25-4-16,-51 7-6 0,8-2 1 16,9-2-2-16,5-6-1 0,3-1 1 15,1-1 2-15,-1-2 0 0,-2 0 0 0,-5 2 0 16,-9 1-3-16,-3 2-1 0,-10 3 0 15,-8 2-2-15,-8 4-3 0,-7 4-3 16,-11 4-3-16,-11 4-4 0,-12 3-5 16,-2 3-8-16,-6 0-13 0,-1 0-8 15,-3 1-10-15,-3 11-27 0,-16 5-59 0</inkml:trace>
  <inkml:trace contextRef="#ctx0" brushRef="#br0" timeOffset="157030.3499">24923 6653 148 0,'0'0'27'0,"0"0"-4"16,0 0-6-16,109-28-4 0,-45 12-3 15,7-4 0-15,6-3-3 0,2 0 2 16,4-2 1-16,0-1-2 0,2-2 2 15,1 3-2-15,-1-1 0 0,-2 0-2 16,-6 2-1-16,-2 0-2 0,-9 2-3 0,-5 2 0 16,-9 5-2-16,-4 3-3 0,-9 5-1 15,-12 2-4-15,-5 5-7 16,-10 0-12-16,-6 0-13 0,-5 2-11 16,-2 8-31-16</inkml:trace>
  <inkml:trace contextRef="#ctx0" brushRef="#br0" timeOffset="157284.75">25140 6834 122 0,'0'0'27'0,"0"0"-5"0,0 0-3 0,91-23-7 16,-35 6-5-16,11-3-1 0,8 0 1 15,4-2 2-15,5-3 0 0,1 3-1 16,-2-3 2-16,-1 1-2 0,-4 0-2 16,-4 1 3-16,-7 2-3 0,-5 1-2 15,-6 2-1-15,-7 3-6 0,-7 4-1 0,-7 3-4 16,-12 4-11-16,-10 1-20 0,-6 3-26 16,-7 0-91-16</inkml:trace>
  <inkml:trace contextRef="#ctx0" brushRef="#br0" timeOffset="157548.12">25323 7078 254 0,'0'0'14'0,"0"0"-5"16,0 0-1-16,112-72-2 0,-53 48 1 15,13-3-3-15,9-2 1 0,6-3 1 16,0 2 0-16,-2 0-1 0,-3 2 2 0,-5 2 0 16,-3 3-1-16,-8 4-2 15,-6 3-4-15,-7 4-3 0,-10 5 0 16,-6 1-4-16,-14 4-2 0,-3 1-4 16,-10 1-6-16,-5 0-15 0,2 1-24 0,-6 4-57 15</inkml:trace>
  <inkml:trace contextRef="#ctx0" brushRef="#br0" timeOffset="157770.71">25617 7186 352 0,'0'0'37'0,"0"0"-13"16,0 0-7-16,0 0-8 0,0 0-5 15,127-73 1-15,-62 48-2 0,6-2 1 16,7 0-1-16,0-2 1 0,3 0-3 16,-3 0 1-16,-4 3-2 0,-5 4-2 15,-9 2-2-15,-8 3-5 0,-10 2-16 0,-9-1-70 16,-7-4-121-16</inkml:trace>
  <inkml:trace contextRef="#ctx0" brushRef="#br0" timeOffset="158172.01">25333 5711 76 0,'0'0'24'0,"0"0"4"15,0 0 1-15,0 0 4 16,-84-34 2-16,80 31 1 0,0 1 0 16,4 2-9-16,-2-1-10 0,2-4-9 0,5-2-8 15,12-6 0-15,14-2 2 0,12 0-1 16,8-2 2-16,9-1-1 0,8-2-1 15,4 1 0-15,-1-1 3 0,-3 0-4 16,-5 5 1-16,-7 0-1 0,-10 4-1 16,-7 2-2-16,-7 2 1 0,-11 2 0 0,-9 2-3 15,-1 1 0-15,-6 2 1 16,-1-1-4-16,2 1-10 0,-6 0-9 16,0 0-9-16,0 0-4 0,-9 0-10 15,-6 1-8-15,-7 6-23 0</inkml:trace>
  <inkml:trace contextRef="#ctx0" brushRef="#br0" timeOffset="158434.14">25296 5863 291 0,'0'0'6'0,"0"0"-3"15,88-24 2-15,-33 9-1 0,9-2-1 16,11-1-1-16,4 0 0 0,5-2 2 16,0 0-1-16,-6 2 2 0,-5 1-2 15,-6 2 1-15,-11 2-3 0,-10 4-3 16,-16 3-2-16,-14 2-5 0,-3 4-5 0,-9 0-5 16,-2 2 0-16,-2 7-1 0,-12 3-11 15,-14 7-27-15,-7-3-55 0</inkml:trace>
  <inkml:trace contextRef="#ctx0" brushRef="#br0" timeOffset="158652.25">25287 6038 149 0,'0'0'24'15,"0"0"-8"-15,0 0 2 0,0 0-4 16,101-15-2-16,-44 1-3 0,8-1 0 15,10-3-2-15,2-1-1 16,4 0-2-16,-2-1 2 0,-2 1-2 0,-5 0-1 16,-7 1 0-16,-5 3-2 0,-7 1-1 0,-7 5-4 15,-8 3-3-15,-11 3-5 16,-8 3-8-16,-6 0-16 0,-10 2-19 16,-3 8-68-16</inkml:trace>
  <inkml:trace contextRef="#ctx0" brushRef="#br0" timeOffset="158893.6">25257 6421 166 0,'0'0'26'0,"0"0"-9"0,0 0-7 15,0 0-2-15,105-29-4 0,-41 12-2 16,10-1-1-16,9-4 2 0,4 0-2 15,2-4 1-15,-3 0 2 0,-3-1-1 16,-5 1-1-16,-3 3 1 0,-6 4-2 16,-5 2-2-16,-5 4-2 0,-4 5 0 15,-8 3-8-15,-9 3-3 0,-13 2-17 16,-6 2-24-16,-12 9-42 0</inkml:trace>
  <inkml:trace contextRef="#ctx0" brushRef="#br0" timeOffset="159140.8799">25277 6749 122 0,'0'0'25'0,"0"0"-7"0,0 0-3 0,0 0-2 15,126-32-7-15,-60 15-2 0,10-1 0 16,7-4-2-16,6 1 2 0,0-2-2 15,1 0-1-15,-4 1 3 0,-4-1-5 16,-4 2 0-16,-6 3 1 0,-7 1-4 16,-7 3 1-16,-12 7-5 0,-16 0-2 15,-8 7-10-15,-10 0-17 0,-11 0-8 16,-1 11-46-16</inkml:trace>
  <inkml:trace contextRef="#ctx0" brushRef="#br0" timeOffset="159340.57">25549 6932 298 0,'0'0'32'0,"0"0"-13"0,0 0-11 16,0 0-7-16,0 0 0 0,100-44-2 16,-41 24 2-16,7 1-1 0,5-1-1 15,6 0 2-15,-3 2-2 0,1-1 1 16,-1 3-2-16,-5-1-3 0,-1 5-6 15,-6 3-10-15,-7 5-38 0,-9 0-91 16</inkml:trace>
  <inkml:trace contextRef="#ctx0" brushRef="#br0" timeOffset="196384.56">19503 7911 201 0,'0'0'30'0,"0"0"-4"0,0 0-2 15,0 0-7-15,0 0-12 0,0 0-6 16,0 0-6-16,0 0 1 0,0 0 2 16,-7-19 4-16,7 19 1 0,0 1 2 0,0 14 1 15,1 6 0-15,3 8-2 0,1 2 1 16,-2 2 0-16,1 3 0 0,-1 4 1 15,-2 2-3-15,-1 1 1 0,2 1-1 16,-1-1-1-16,1-3 1 0,-1-3 1 16,-1-4-4-16,1-9 4 0,-1-4-2 0,0-6 0 15,0-8 0-15,0 1 1 16,0-7 5-16,0 0 4 0,0 0 9 0,0 2 7 16,0-1 10-16,0 1 4 15,0 0-6-15,2-2-10 0,-2 0-13 0,0-12-9 16,0-10-1-16,-3-8 1 0,0-5-1 15,0-7 0-15,2-8-3 0,1-7 0 16,0-2-1-16,0-3 2 0,0-1 1 16,0 1 0-16,3 2 3 0,0 3-3 15,-1 5 1-15,1 3 2 0,0 3 1 0,0 4 0 16,2 4-1-16,0 1 4 0,-1 6-4 16,5 0 0-16,0 4-1 0,5 3-3 15,1 1 0-15,4 1-1 16,0 4 0-16,1 3 2 0,1 4-4 0,-2 2 1 15,3 2-1-15,-6 3-2 0,0 1-1 16,2 3-1-16,0 0-1 0,6 2-5 16,-3 4-7-16,-4 2-16 0,-3 1-16 15,-2 3-20-15,1 3-15 0,-6-3-24 16</inkml:trace>
  <inkml:trace contextRef="#ctx0" brushRef="#br0" timeOffset="196695.23">19353 8052 141 0,'0'0'46'16,"0"0"-1"-16,0 0-12 0,0 0-7 16,0 0-5-16,0 0-2 0,0 0 5 0,0 0-1 15,0 0-5-15,99-23-3 0,-63 11-4 16,3 2-4-16,1 0-4 0,-3 3-5 16,-4-1-1-16,-3 4-4 15,-3 0-1-15,-7 2-6 0,-1 0-10 0,-6 2-33 16,-2 0-42-16,1 0-101 0</inkml:trace>
  <inkml:trace contextRef="#ctx0" brushRef="#br0" timeOffset="197068.09">19944 8471 437 0,'0'0'20'0,"0"0"-9"0,0 0-10 16,0 0-8-16,0 0 0 0,0 0 0 16,0 0 5-16,0 0 4 0,0 0 2 15,0 0-3-15,19 97 4 0,-12-60-4 16,0 3-1-16,-1 2 3 0,-3 2-5 16,-2 1 4-16,-1 4-5 0,0 1 0 0,0-1-4 15,-1-1-5-15,-2-4-11 0,0-3-15 16,0-6-36-16,1-10-41 0</inkml:trace>
  <inkml:trace contextRef="#ctx0" brushRef="#br0" timeOffset="197412.14">19898 8504 447 0,'0'0'3'0,"0"0"-1"16,0 0-2-16,0 0-2 0,0 0 0 16,0 0-1-16,0 0-1 0,0 0 2 15,94-25 2-15,-66 28-2 0,1 4 2 0,-1 1-3 16,-2 1 2-16,-4 2 4 0,-2 1-5 16,-3 0 6-16,-2 2-6 0,-5-5 0 15,1 2 1-15,-5-5 1 0,-1 1 1 16,0 0 1-16,-3-5 0 0,2 3 1 15,-4-5 4-15,0 4 3 0,0 4 2 16,-9 4 0-16,-2 0-3 0,-5-1-2 16,-2 0-3-16,0-3-3 0,-3 0-2 15,3 1-6-15,3-2-2 0,2-2-10 16,6 0-12-16,2-4-23 0,3 3-23 0,2-4-25 16,0 0-35-16</inkml:trace>
  <inkml:trace contextRef="#ctx0" brushRef="#br0" timeOffset="197660.78">20298 8533 255 0,'0'0'40'0,"0"0"2"0,0 0 0 0,0 0-11 15,0 0-12-15,0 0-15 0,0 0-7 16,0 0-4-16,0 0-2 0,0 0 1 15,-7-18 2-15,7 18 5 0,0 0 0 16,1 13 2-16,5 5-2 0,0 3 1 16,0 0-1-16,-2-1 1 0,-1-5-1 0,-2 3-5 15,-1 2-1-15,0 1-4 0,0 5-3 16,-3-9-9-16,-2 0-9 0,-2-5-22 16,1-5-32-16</inkml:trace>
  <inkml:trace contextRef="#ctx0" brushRef="#br0" timeOffset="197792.91">20377 8364 229 0,'0'0'-41'16,"0"0"10"-16,0 0-13 0,0 0-52 15</inkml:trace>
  <inkml:trace contextRef="#ctx0" brushRef="#br0" timeOffset="198379.64">20454 8599 405 0,'0'0'24'0,"0"0"-12"16,0 0-14-16,0 0-7 0,0 0-2 15,0 0 2-15,0 0 5 0,0 0 4 16,0 0 0-16,0 0 1 15,5 79 0-15,-2-62-1 0,1-1 2 0,-1-5-2 16,0-1 1-16,-1 1 0 0,0-7 2 0,-1 1 4 16,-1-5 3-16,0 0 4 15,0 0 2-15,6 0-5 0,5-7-2 16,3-10 0-16,3-6-5 0,-1 0-1 16,1 1 1-16,-4 2-2 0,2 2 1 0,-5 6 3 15,-1 1-1-15,-3 5 0 0,-3 3-3 16,-1-1-5-16,-2 4-4 0,0-1-2 15,6 1-2-15,3 0 4 0,4 5 0 16,3 5 1-16,-3 3-2 0,0 3-2 16,-2 1-2-16,1 0-6 0,1-1-6 0,-2 0-9 15,4-3-6-15,-5-6-3 0,3 0 5 16,-3-4 10-16,2-3 10 16,5 0 11-16,-2-3 6 0,5-5 6 15,-6-1 0-15,1-3 6 0,-7 4 3 0,0-4 4 16,-1 4 6-16,-5 0 3 0,3-3 1 15,-4 6-1-15,-1-5-2 0,0 5-5 16,0-1-1-16,0-3-5 0,0 6-4 16,-3-2-4-16,2 2-5 0,1 3-3 15,-2-1-3-15,2 1-3 0,-1 0 0 0,-6 0 2 16,0 3 2-16,-1 3-1 0,0 4 3 16,1 4-1-16,4-5 0 0,1 7-2 15,1-6 2-15,1 2-3 0,0 4 2 16,4-3 1-16,3-1-2 0,2 0 1 15,4-4 0-15,3-2-2 0,4 0 2 16,5-4-3-16,-1-2-8 0,4-5-11 16,-1-5-17-16,1-7-18 0,-2-3-12 15,-3-3-4-15,-1-4-11 0</inkml:trace>
  <inkml:trace contextRef="#ctx0" brushRef="#br0" timeOffset="198712.02">21140 8312 168 0,'0'0'22'0,"0"0"-14"0,0 0-13 16,0 0-4-16,0 0 4 0,0 0 3 0,0 0 2 16,0 0 2-16,0 0-1 15,-7 85 0-15,10-60 1 0,2 3 1 16,1 1-1-16,0 1 0 0,-2-1 1 16,0 0-3-16,1-1 0 0,-2-9 1 0,-2 0-1 15,1-5 2-15,-2 0 0 0,2-2-1 16,-2-6 2-16,0 0 1 0,0-6 6 15,0 0 8-15,0 0 7 0,0 2 5 16,0-2-6-16,2 1-7 0,-1-1-11 16,4-12-6-16,0-4 2 0,4-9 0 0,1 3 0 15,0-3-2-15,1 4 0 16,1 3 1-16,-1 5-1 0,-6 6 2 16,-2 4-5-16,-3 3-1 0,5 0 0 0,3 0-2 15,2 9 4-15,4 7-2 0,0 6 1 16,-4 2-2-16,3 4-4 0,-1 0-4 15,-2-2-17-15,3-3-31 0,-2-3-97 16</inkml:trace>
  <inkml:trace contextRef="#ctx0" brushRef="#br0" timeOffset="199363.56">22328 7614 319 0,'0'0'22'0,"0"0"9"15,0 0 4-15,0 0-5 0,0 0-14 16,0 0-12-16,0 0-10 0,0 0-2 15,0 0 3-15,0 0 4 0,26-20-2 16,-18 35 3-16,-1 8 0 0,-3 3-1 0,-4 2 2 16,0 4 2-16,-7 2-2 15,-5 2 1-15,-5 2 3 0,0 3-4 16,-6 0 2-16,-3 1-1 0,0 0-2 16,-2-3 1-16,2-1 0 0,-2-3 2 0,2-5-1 15,2-1 2-15,-1-6 1 0,2-3-1 16,1-4 1-16,-1-3-1 0,0-6 0 15,1-1 1-15,-1-3-2 0,-1-3 0 16,2 0 2-16,2-3-3 0,0-5 2 16,1-4 1-16,3-3 0 0,0-3 2 15,3-3 0-15,1-2-4 0,1-2 2 0,1-2-4 16,2 2-1-16,1-3 2 0,3 1 0 16,0 0-2-16,2 1 2 15,1 0-1-15,1 1 0 0,0 2 0 0,1 1-4 16,7 1 3-16,0 3-3 0,-2 4 3 15,3 3-2-15,-1 2 0 0,1 3 0 16,2-2-2-16,-2 6 1 0,1-1 0 16,0 1-1-16,1 2-1 0,7 0 3 15,0 6 0-15,8 8 1 0,0 7 0 0,3 7 3 16,1 6-4-16,2 9 4 0,0 2-3 16,2 7 0-16,1 3 0 0,4 1 0 15,-1 0 2-15,-2-2-4 16,-1-4 5-16,-5-5-4 0,-3-9 2 0,-4-4-1 15,-3-8 1-15,-6-2-2 0,-4-10 1 16,-3 0-7-16,2-2-15 0,-3 0-83 16,4-2-130-16</inkml:trace>
  <inkml:trace contextRef="#ctx0" brushRef="#br0" timeOffset="199942.8199">23478 7594 108 0,'0'0'34'0,"0"0"-8"0,0 0-10 16,0 0 2-16,0 0 1 0,0 0 5 16,-81-41 4-16,64 38 2 0,1 2-2 15,6-1-4-15,4 0-9 0,2 2-4 0,4 0-5 16,-2-1-4-16,2 1 0 0,-1 0-1 16,-1 0 3-16,1 0 0 0,-1 0 4 15,2 0 3-15,0 0 0 0,9 1-2 16,10 3-1-16,4-1-3 0,5-3-1 15,2 0 0-15,3-2-1 0,0-4 1 16,5-2-1-16,-2-1-1 0,2 2 1 16,-4-3-2-16,-2 3 1 0,-4 1-2 15,-10-1 1-15,-7 5-1 0,-6 2-1 16,-5 0 0-16,5-2-4 0,0 1 0 0,0-1-6 16,-1 2-8-16,-4 0-11 15,0 0-2-15,0 0-7 0,0 0-12 0,-1 6-20 16,-9 5-32-16</inkml:trace>
  <inkml:trace contextRef="#ctx0" brushRef="#br0" timeOffset="200559.62">23560 7554 258 0,'0'0'52'0,"0"0"-5"0,0 0-12 16,0 0-13-16,0 0-7 0,0 0-12 16,0 0-3-16,0 0-5 0,0 0-2 0,-1-12 1 15,1 12 2-15,0 0 4 0,6 14 0 16,3 6 1-16,0 8-1 0,0 1 0 16,-1 2 1-16,0-1 0 15,-1 2 0-15,-1 0 4 0,0 0-3 0,-2 0 2 16,-1-1 0-16,1 3-4 15,-2-2 1-15,-2-2 1 0,0 0 2 0,0-2-1 16,-2-4-2-16,-2-6-2 0,3-1 0 16,-1-5 1-16,1-1 0 0,0 1-1 15,-1-7 1-15,2 0 0 0,-1 0-3 0,1 0 3 16,-2-1-1-16,2 2 0 0,0-6 0 16,-1 0-1-16,1 0-2 0,-3 7 2 15,1-3 0-15,-1 0 0 0,2 1 0 16,-4-2 0-16,3 0-1 0,-8 3-1 15,-4 2-2-15,-3-4 0 0,-6 2-4 0,3-1 2 16,-5-2 1-16,-1 1 2 16,0-1 4-16,-3 2 2 0,3-2 1 15,0 0 4-15,6-2-1 0,0 1 3 16,8 0 1-16,0-2 2 0,0 1 3 0,6-1-2 16,1 2-2-16,5-2-6 0,-1 0-2 15,1 0-1-15,0 1 5 0,13 1 1 16,9-2 1-16,11 0-1 0,3 0-3 15,7 0 1-15,1-5-1 0,3-2 2 16,0-3 0-16,-1 2 2 0,-1-3-1 0,-6 2 3 16,-4-1-1-16,-8 2-1 15,-8 3 0-15,-9 2 2 0,-5 1 3 16,-5 2 3-16,0-1 0 0,0 1-3 16,1 0-3-16,2-1-6 0,-3 1-5 0,1 0-13 15,2 0-20-15,0 0-79 0,1 5-151 16</inkml:trace>
  <inkml:trace contextRef="#ctx0" brushRef="#br0" timeOffset="201910.29">23949 7128 182 0,'0'0'44'0,"0"0"-1"0,0 0 0 16,0 0-2-16,0 0-7 0,0 0-7 15,0 0-10-15,0 0-6 0,0 0-5 16,-18-28-3-16,18 24-1 0,-2 0 0 15,2-7-1-15,0 3-1 0,5-1 1 16,3-3-1-16,4 5 1 0,1-1-1 16,0 0 0-16,0 2 1 0,1 0-1 15,-4 3 0-15,8-1 0 0,-1-1 0 16,-7 3-1-16,9-1 0 0,-7 2 1 0,-1-1 0 16,1 1 0-16,-6 1 0 0,5 0 0 15,-5 0-1-15,-2 0 0 16,2 0-1-16,-2 0 0 0,1 0 1 15,0 0 0-15,1 0-1 0,-6 0 0 0,3 0-1 16,1 0 1-16,-1 1 0 0,3 4 0 16,-3-2 0-16,-1 0 0 0,3 6 1 15,-3-3 0-15,-1 5 1 0,1 0-1 16,-2-1-1-16,0 0 2 0,0 3-2 16,0 2 4-16,-2-6-2 0,-4 6 2 0,-2-1-2 15,-1-2 4-15,-3 5 0 0,0-2 1 16,0-1-4-16,-4-1 1 0,3-1-2 15,-3 1 1-15,6-4-1 0,0 0 0 16,-2 0 0-16,5-3 1 0,0 0-1 16,-1-1 0-16,4-2 0 0,2 0 1 0,-4 1 0 15,3-1 0-15,0 1 2 0,0-2-1 16,-2 1 1-16,2 0-1 16,1 0 0-16,-7 2-2 0,6-2 1 15,-4 3-1-15,0-1 0 0,4-2 0 0,0 0 2 16,3-3-2-16,0 0 0 0,0 0 1 15,0 1 0-15,-3 1 0 0,2-1 1 16,-1 1 1-16,1-2 2 0,-1 1-1 16,1-1 1-16,1 2-3 0,-2-2-1 15,2 1-3-15,-1-1 0 0,1 0 2 0,0 2 1 16,0-2 2-16,1 2 2 0,12-2 0 16,5 0-1-16,6 0 1 0,2 0-1 15,2 0 0-15,1-5-1 0,-1-1 1 16,0 1 0-16,0-1 0 0,-4 1 2 15,-5 2 0-15,-4-1 0 0,-4 3 2 16,-7-1-2-16,1 0 1 0,-5 2-2 16,0-1-3-16,0 1 0 0,1 0-4 15,1-2-1-15,-1 2-1 0,1 0-5 16,-1 0-3-16,0 0-8 0,-1 0-31 0,0 0-83 16,0 10-106-16</inkml:trace>
  <inkml:trace contextRef="#ctx0" brushRef="#br0" timeOffset="-160523.91">30892 470 72 0,'0'0'21'0,"0"0"-1"0,0 0-1 15,0 0-3-15,0 0-3 0,0 0 0 16,0 0-4-16,0 0 0 0,0 0-5 15,-4-53-2-15,4 52-1 0,0 1-1 16,0 0-3-16,1 0 3 0,1 0-2 16,2 0 1-16,0 4 2 0,3 9-1 15,1 5 0-15,-2 2 0 0,-2 8 1 0,0 4 3 16,-1 4-2-16,-1 7 2 0,-2 7 0 16,1 7 2-16,-1 10 1 0,0 11 4 15,0 10 0-15,0 9 0 0,0 5-2 16,-1 2-4-16,-1-2-1 0,1-3-3 15,1-5 0-15,-2-4 1 0,2-7 18 0,-3-1-2 16,0 0 0-16,1 0-1 0,-1 4-18 16,0 3 0-16,1 0-1 15,1 2 4-15,1-1 8 0,-2-2-1 16,1 1-1-16,-1 4 0 0,0-1-10 0,2 3 1 16,0-4 1-16,0-2 0 0,0-6 4 15,0-2 0-15,0-5-1 16,-2-3 0-16,-1-3-5 0,1-3 4 0,-1-2 0 15,-2-3-1-15,2-1-1 0,0-3 1 16,0-3 4-16,0 2-2 0,2-1 2 0,-2 3-3 16,3 3-2-16,0 2 1 15,0 1-1-15,0 1 1 0,4-6 0 16,1-2 0-16,1-6-1 0,-2-4 3 16,1-2 2-16,-3-4 0 0,0-1 2 0,-1-1-1 15,-1-4-2-15,0-1 0 0,0-2 1 16,0 1-2-16,-1-1 0 0,1 4 0 15,0-1-2-15,0 4 1 0,3-1-2 16,2-1 1-16,0 0-1 0,-2-1 1 16,1-3-1-16,-3-2 0 0,1-1 3 0,-1-4-4 15,-1-1 5-15,0-8-4 0,0-2 1 16,-1 2 1-16,-2-1-1 16,0 0 0-16,-1 0-1 0,1-1 0 0,0-3 0 15,-1 5 0-15,2-6-1 0,1 0 1 16,1 2 0-16,0-4 0 0,0 3 0 0,0-8 0 15,0 6 0-15,0-6 0 16,0-1 1-16,0 3-1 0,0-7 0 16,0 4 1-16,0 2-1 0,0 0 0 15,0 5 1-15,-2-5-1 0,1-2 1 0,1 3 1 16,0-7 0-16,-1 0 0 0,1 0 1 16,0 1 1-16,-2 1 2 0,2-1-2 15,-1 1 2-15,1-1-2 0,0 1 1 16,0-2-2-16,0 1 0 0,-2-1-1 15,2 1 0-15,0-1 1 0,0 2-1 16,0-2 1-16,-1 2 0 0,1-2 2 16,0 1 1-16,0-1 2 0,0 0 0 0,-2 2-1 15,2-2 1-15,0 0-3 16,0 2 0-16,0-2-2 0,0 0 0 0,3 0-1 16,13 0 2-16,7-4-2 0,11-2-1 15,1 0-1-15,0 2 0 0,1-1-1 16,-1 2 1-16,-2 0 0 0,-1 0 0 15,-1 1-1-15,-3 1 6 0,-2 1-1 16,-5-2 0-16,-2 2 0 0,-7 0-4 0,0 0 0 16,1 0 0-16,0 0 0 0,0 0 0 15,1-1 0-15,0 1 0 16,-2 0-1-16,2 0 1 0,-3-2-1 16,2 2 1-16,-7 0-1 0,6-1 1 0,-5 1 1 15,-1 0-2-15,-1 0 2 0,-5 0 0 16,5-2 2-16,1 2-3 0,1 0 2 15,-2 0 0-15,0-1-2 0,1-1 1 16,4-2-1-16,1 1 0 0,0-1 0 16,-1 2 0-16,1-3 0 0,-1 2 1 0,3 0-1 15,-3-2 0-15,1 2 0 0,1 1 1 16,-7 0 0-16,4-3 0 0,-5 3 1 16,0 1 1-16,1 0 0 0,-5 1 1 15,0-2 0-15,0 2-1 0,2-1 2 16,1-4-1-16,0 0-1 0,0 1-1 0,1-4 0 15,-2 4 0-15,-1-1-1 16,4-5 1-16,-4 4-1 0,1-5 1 16,2-6 1-16,-1 7-1 0,-2-9 0 15,2 1 0-15,-1-2 1 0,-1-7-4 0,0 3 4 16,1-2-3-16,-2 0 0 0,0-1 0 16,0-2 0-16,0-1 0 0,0-5 0 15,-2-3 0-15,0-3 0 0,-1-4 0 16,0-3 1-16,-1 0 0 0,2-2-3 15,1 0 2-15,-1-3-2 0,2-1-3 0,0 1 4 16,0-1-4-16,3-1 4 16,0 2 2-16,0-2-2 0,-2 2 2 15,1 0 0-15,-2 0 0 0,0 3-1 16,0 2 2-16,0 1-3 0,0 3 2 0,-2 1 0 16,1-3-5-16,1-1 4 0,0-2-4 15,1-1 3-15,4-1 2 0,-1-2-1 16,0-2 0-16,-1 2 0 0,0 1 2 15,-1 4-2-15,-2 2 2 0,0 0-2 16,0 1-5-16,-2-2 5 0,-1-2-5 0,0-2 4 16,2-1 0-16,1-4 1 0,0-2 1 15,0 1-2-15,0-3 3 16,0 4-2-16,1 5 2 0,-1 1-2 16,0 1 1-16,0 2-6 0,0 0-6 0,-3-2 6 15,0 1-5-15,1 1 9 0,-1-1 2 16,0-2-1-16,-1 0 2 0,2 0-3 15,2 0 3-15,0 0-3 0,0 3 2 16,0 1-1-16,3 4 1 0,-3 4-1 16,0 2 1-16,0 1-21 0,0 0 0 0,0-2 0 15,0 1 0-15,3 0 20 0,-2-1 0 16,-1-1 0-16,2-1 0 0,-2-2 2 16,1-3-1-16,2 2 1 0,0 3 0 15,-2 3-1-15,2 1 1 0,-1-2-1 16,-1-2 1-16,2-7 2 0,0-5-9 0,0-4 6 15,2-3-2-15,0-4 0 16,-2 0 8-16,1 0-8 0,-1 0 1 16,0 5 0-16,0 6 1 0,0 5 0 15,-2 7 1-15,1 5-1 0,-1 3 1 0,2 3 0 16,-2 8-2-16,-1 1 2 0,0 1 0 16,-4 1 1-16,0 2-1 0,1 4-1 15,2 8-1-15,1 3-1 0,0-1-2 16,0 1-3-16,0 0-3 0,0 0-4 15,5 16-5-15,7 10-20 0,-1 18-36 0,0 12-103 16,-3 18-87-16</inkml:trace>
  <inkml:trace contextRef="#ctx0" brushRef="#br0" timeOffset="-158979.12">30991 6161 95 0,'0'0'30'0,"0"0"2"16,0 0-2-16,0 0-6 0,0 0-9 15,0 0-8-15,0 0-8 0,0 0-3 16,0 0 2-16,5-15 1 0,-10 18 3 15,-7 8-1-15,-4 4 2 0,1 1-2 16,-2 3 1-16,1-1 1 0,-2 1-2 0,0 1 1 16,-1 0 0-16,1 0 1 0,0 1-1 15,-2 0-1-15,4-1 0 16,-3 1 1-16,5-1-2 0,-1-1 0 16,2 1 0-16,0 2 0 0,2 0 3 0,0 1-3 15,-1 1 3-15,0-1-3 0,1-1-2 0,0-1 1 16,2-2 1-16,4-4 0 15,-1-1 0-15,0 2 0 0,3-6 0 16,-1 7 0-16,0 0-1 0,-1-1 1 16,1-1-4-16,-3 2 3 0,4 0-2 0,0 0 2 15,0 1 1-15,2 0 0 0,1-1 3 16,0-5-2-16,0 5 3 0,3-7-4 16,-2 2 1-16,2-1 0 15,0 1 0-15,-2 0-1 0,3 0 0 0,-1 5 2 16,-1-6-1-16,2 5 0 0,1 1-1 15,-1 0 0-15,3 4 0 0,2 0 0 16,-2-1 0-16,2-2 2 0,0 1-2 16,2-3 4-16,-1-1-1 0,-3-4 1 15,2 0 3-15,0-1 0 0,1-1-1 0,4 4 2 16,-1-5-3-16,3 2-1 0,0-1-3 16,1-2-2-16,1 1 0 0,3-1 0 15,2-1-1-15,2 1 2 0,3-3 0 16,2-1 0-16,1 0 0 0,0-3 1 15,0 0 1-15,-2 0 0 0,-2 0 2 0,-2 0 2 16,-4-3-3-16,-6 2 1 0,2-2-4 16,-1 0 0-16,3 1-1 0,5 1-1 15,-3-1 6-15,3 2-5 0,1 0 4 16,2 0 0-16,2 0-6 0,0 0 6 16,0 0-6-16,0 0 3 0,-2 2 0 15,0-2 0-15,-1 0 1 0,0 1 3 16,-2-1-2-16,0 0 1 0,-6 0-2 15,2 0-1-15,0 0 0 0,-7 2 0 16,8-1-1-16,-10-1 1 0,3 0-2 0,-2 2 4 16,1-2-2-16,6 0 1 15,-3 0 1-15,6-6 0 0,-4-4 2 16,-1 0-1-16,0-5 3 0,-3-2 0 16,2-4-2-16,-1-2 7 0,-3-2-3 0,0 3 4 15,-1-3 5-15,0 2-8 0,-1-2 4 16,-1-1-10-16,-1-1-1 0,-2-2 0 15,-2 0-1-15,-1-1-2 0,0 1 1 16,0 8-3-16,-3-1 2 0,0 10 0 16,0-1-1-16,0-4 0 0,-6 4-2 0,-2-4 1 15,-7 3-7-15,-1 3 7 0,-2 1-5 16,-3 0 8-16,-2 3 2 0,-1-2-2 16,-2 1 1-16,-2-1 0 0,2 0 1 15,1 1-1-15,1-2 0 0,1 1 2 16,3-2-1-16,2 1 4 0,1-4-4 0,2 0 0 15,3-2 3-15,1-2-4 16,1-4 0-16,-1 1 4 0,2-2-5 16,-1 0 4-16,-2 1 0 0,1-3 0 15,-1 2-2-15,-1-1-1 0,-2-2-1 0,0 2 1 16,-1 0-1-16,0 0 1 0,1-1 1 16,1 3-2-16,1 0 0 0,0 4-3 15,4 6 1-15,-3 3-3 0,-2 1 1 16,-3 3-3-16,-6 0 4 0,-2 3-4 15,-2 2 3-15,-1 0 2 0,-2 0-1 16,1 7 4-16,-1 1-1 0,-1 1 1 0,3 2-2 16,0 1 1-16,-1 2-2 15,0-1-3-15,-2 4-5 0,2 4-15 16,1 2-42-16,3 1-73 0</inkml:trace>
  <inkml:trace contextRef="#ctx0" brushRef="#br0" timeOffset="-157804.81">30778 8312 20 0,'0'0'15'0,"0"0"0"0,0 0-1 16,0 0 2-16,0 0-2 0,-71 91-5 15,49-67 1-15,2 2-5 0,-2 0 0 0,-1 3 4 16,1-2-5-16,1-1 5 0,1-4 0 16,4 0-1-16,0-2 0 0,1-2 1 15,2 0-1-15,3-3 0 0,1-3-1 16,2 2-1-16,3-1-2 0,1-2-1 16,2 6 1-16,1 0-1 0,1-1 2 15,6 5 1-15,5-4 1 0,1 0 2 16,4-2 1-16,-1-3 0 0,1 1 0 15,0-1-2-15,0-2 2 0,-1 1-5 16,0-2 2-16,-2 2-4 0,0-1-1 0,0 1 3 16,1 1-5-16,0 0 1 15,1 0-2-15,-2 0 1 0,1-1-2 16,-1 1 2-16,-2-4 0 0,-1-1 0 16,1 1 0-16,-2-2 2 0,3 2 0 0,3-3-1 15,-3 2 3-15,4 0-3 0,-1 1 0 16,0 1-1-16,-1-1-1 0,5 1 0 15,0-2-2-15,8 2 1 0,3-2 0 16,7-3-1-16,1-1 3 0,2-3 0 16,0 0 3-16,-2-1 4 0,-1-4 10 0,-5-1-1 15,-2 0 6-15,-4 1-3 0,-8 1-7 16,-3-1 0-16,0 1-6 0,-8 1-2 16,7-4 0-16,-1 2-4 0,-2-2 0 15,7 0-1-15,-5-1-2 0,3 1 2 16,-2-1-1-16,1-1 2 0,-2 0 0 0,1-3 0 15,-5 0 2-15,0-1-1 16,0-2 3-16,-4 5-2 0,-2-4 1 16,1-1 0-16,-2 2-2 0,2-5 0 15,-2 2-2-15,1-2-1 0,2-5-3 0,0 3 1 16,2 0-1-16,0 1 1 0,-1 2 1 16,-2 3 1-16,-1-1 1 0,0 0 0 15,-2 3 0-15,-1-8 1 0,1 2-2 16,-2 0 1-16,0-8 0 0,0 3-3 15,-2 0-1-15,-4 0-1 0,-1 2-4 0,-2 0 3 16,-2 1-1-16,-4 2 4 0,-2 3 3 16,0 1-1-16,-3 4 1 0,-1 2 1 15,2 0 0-15,4 4 0 16,-1-1 1-16,0 2 1 0,4 0-1 0,-5-1-1 16,-1 1 1-16,1-2 1 0,-7-1-1 15,2 1-3-15,-1 2 4 0,-2 0-3 16,1 2-1-16,-1-1 6 0,6 1-6 15,-1 1 6-15,8 0-1 0,5 0-1 16,-7-2 1-16,8 2 0 0,0 0 2 0,-7-1 0 16,9-1 0-16,-6-1-1 0,-6-4 1 15,3-1-2-15,-5-3 0 0,2 0-1 16,1 0-2-16,0 0-1 16,-2 0 0-16,1 2-3 0,-3 1 0 0,-1 1-4 15,-5 4-4-15,-1 1-9 0,-4 2-34 16,1 2-44-16,0 6-98 0</inkml:trace>
  <inkml:trace contextRef="#ctx0" brushRef="#br0" timeOffset="-156673.14">31099 9959 59 0,'0'0'4'0,"0"0"1"15,0 0 2-15,0 0 2 0,-84-3-1 16,60 7 1-16,-2 5 0 0,1 1-1 15,-1-2-1-15,0 5 0 0,0-1 0 16,0 2 1-16,1 1-1 0,3-2-1 16,2 2-1-16,3 1-3 0,-1 0 0 0,5 0 0 15,3-5 2-15,2 0 0 0,2-1 0 16,0-3-3-16,-1 2 4 0,3 0-5 16,-1-1 3-16,4-4-1 15,-1 1 0-15,2 0 5 0,0 0 1 0,0 0 2 16,0 6-2-16,0-7 1 0,2 6 0 0,1-1-2 15,1-3-2-15,3 4 1 16,2-1-2-16,2 4 1 0,4-4 0 16,-2 0-2-16,4 0 1 0,-1-2-3 15,3 0 0-15,-3 0 0 0,-2-3 1 0,-1 1-2 16,2 2 0-16,-8-3 1 0,6 2-2 16,-6-1 2-16,3-1-1 0,5 2 0 15,-1 2 0-15,7-1 0 0,-1 0 0 16,1-3 0-16,-2-1 0 0,-1 0-1 15,-4 0-1-15,-2-1 2 0,-7-2 2 0,6 1 2 16,-4 1 6-16,3-2-1 0,2 1-2 16,-1 1-2-16,-1-2-3 15,-5 0-2-15,6 1 0 0,-4-1 0 0,6 0 2 16,5 0 1-16,-7 0 0 0,6-3 1 16,0 0 0-16,-7 0 1 0,6-3-1 15,-2 2 1-15,-2 1 3 0,5-2-6 16,-1 2 3-16,-6 0-4 0,7-1-2 15,-2-3 4-15,1 1-4 0,1-3 5 16,0 0-4-16,-2-2-1 0,-4 4 1 0,0-3 1 16,-6 5 2-16,1-3 1 0,1 0 0 15,-5 6 0-15,1-2-2 16,-3 4-2-16,0 0 0 0,1-5 0 16,1 3 0-16,0-3-2 0,0 2 0 0,-2-3 2 15,1 1 0-15,-1 1 0 0,2-1 2 0,-2-2-2 16,0 1-2-16,0-5 2 15,0-1-2-15,-5 3 1 0,3 0 0 16,-4 0 0-16,-3-3 1 0,5 4-3 16,-2-7-1-16,2 6-3 0,1-5-1 0,0-6-2 15,1 0 0-15,-2-5 0 0,0 0-1 16,-2 2 1-16,-3 3 2 0,-1 0-3 16,-6 1 9-16,0 4-3 0,-7 5 1 15,-4 2 4-15,-4 3-5 0,-5 5 0 16,-7 0-11-16,-3 5-42 0,-6 4-118 15</inkml:trace>
  <inkml:trace contextRef="#ctx0" brushRef="#br0" timeOffset="-155496.79">30047 10583 151 0,'0'0'33'0,"0"0"-12"0,0 0-8 16,0 0-6-16,0 0-4 0,0 0 8 16,0 0 1-16,0 0 1 0,0 0-2 0,0 0-1 15,80 13-2-15,-52-2-2 0,2 3-2 16,0 0 3-16,4 4-1 0,0 0 2 16,4 4-4-16,-1 3-2 0,1 1-1 15,-2 1 2-15,-1 3 0 0,0 1 1 16,-1-1 3-16,1 0-4 0,0 2 4 15,-2-3 0-15,-1 0-2 0,-3-2 3 16,-3-1-5-16,-4-1 0 0,-1-3 1 16,-1 3 0-16,-1-2 2 0,0 4-1 15,0-2 0-15,-3 0 0 0,1 0-3 0,-4 0 4 16,1-3-4-16,-2 3 0 0,0-1 0 16,2-1 0-16,-2 1-2 0,1-1 0 15,-2 0 0-15,1-1 0 0,-1 0-2 16,1-1 4-16,-3-2-2 0,1 0 0 15,-2-1 0-15,0 0 0 0,-1 1 0 0,0-1-2 16,0 2-2-16,-1 0 3 0,2 0-1 16,0 0-1-16,1 0 1 15,1-3 1-15,1-2-3 0,1 0 2 16,0-3 0-16,-2-3 1 0,0 0 0 0,0 0 0 16,-3-3 2-16,2 5-2 0,-3-5 2 15,-3-3-2-15,4 0-4 0,-2-1 4 16,4-1-4-16,7 1 3 15,1-1 4-15,8-1-6 0,-3 2 0 0,2-2 2 16,2 0-8-16,-1-2 8 0,-1-2-4 16,-2-2-1-16,1-1 2 0,-1 0 2 0,-4-1 2 15,-1 0 3-15,-3-2 5 16,-4 1 1-16,1-2-1 0,-3-1 0 16,2-1-5-16,2-6-1 0,2 1-1 0,-1-1-1 15,3-3 0-15,2 1-1 0,0-3 0 0,1-2 1 16,1-1 1-16,0-2 0 15,-2 0 1-15,-1 0 3 0,-1 0 0 16,-1 1 2-16,-4-2 3 0,0 0-3 16,0-2 0-16,-1-4-3 0,2-2-3 0,1-5 2 15,0 1-2-15,1-2 0 0,1-2-1 16,3 2 0-16,-1-3 6 16,3 3-7-16,-2-1 9 0,-3 2-2 0,1 3-1 15,-6 0 4-15,-1 2 2 0,-3 2 1 16,2-1-1-16,-2 2-3 0,0 0-2 0,-1 0-2 15,1 3 0-15,1 0 2 16,-1 4-5-16,1-1 7 0,2 3-8 16,0 2 5-16,-1 2-3 0,-3 7-1 15,1 2-2-15,2 1-1 0,1-1-3 0,3-1 2 16,3 4 1-16,3 2 2 0,5 1-2 16,4 1 1-16,5 0 1 0,4-2 0 15,4 2 0-15,1-3 3 0,0 0 0 16,-1 0 2-16,2-2-2 0,-6 2 10 15,-2 0-3-15,-5 0-2 0,-2 0 1 0,-3 0-13 16,1-1 1-16,3 2-5 0,-1-2-8 16,1 3-17-16,-2-3-71 0,-8 6-128 15</inkml:trace>
  <inkml:trace contextRef="#ctx0" brushRef="#br0" timeOffset="-150796.5799">18936 595 174 0,'0'0'53'0,"0"0"-1"15,0 0-3-15,0 0-9 0,0 0-6 16,0 0-11-16,1-78-3 0,-1 78-13 16,0-1-8-16,0 1-7 0,0 0-3 15,0 0 2-15,-3 9 2 0,-1 11 4 16,-4 12 1-16,-1 6-2 0,0 7 2 0,0 11-1 15,-4 6 3-15,0 8 0 0,-2 8 1 16,-2 5-1-16,0 2-1 16,1-1-1-16,-1-9-1 0,2-8 0 15,1-14 0-15,4-10 2 0,-1-13 0 0,5-10 2 16,1-9 3-16,4-7 4 0,1-4 5 16,-2 0 4-16,2 0 1 0,0 0-2 15,0-15-2-15,0-11-4 0,5-10 2 16,2-11-3-16,4-12 0 0,0-11 0 15,0-11-2-15,2-5-1 0,-1-1-3 0,-1 1 0 16,1 4 0-16,-3 7 2 16,2 9 0-16,-4 8-1 0,2 8 3 15,0 8-3-15,-1 7 1 0,-2 6 1 16,0 11-2-16,-3 6-1 0,-2 10-1 0,-1 2-3 16,0-2 0-16,0 2-6 0,2 0 1 15,6 0 1-15,4 0 1 0,4 3 2 16,9 11-1-16,-2 5-1 15,0 9 2-15,-1 2-2 0,-1 8 1 0,-1 3 1 16,-2 4 0-16,-1 6-1 0,-1 4 2 0,0 3 0 16,-1 5 1-16,-1 2 0 15,-2 0-1-15,0-1-2 0,0-3-2 16,-2-4-1-16,0-2 1 0,0-3 0 16,2-3 0-16,-2-4-5 0,-1-3-5 0,-2-4-13 15,-3-3-7-15,-2-3-17 0,-2-3-9 16,0-3-13-16,-6-7-15 0,0-5-23 15</inkml:trace>
  <inkml:trace contextRef="#ctx0" brushRef="#br0" timeOffset="-150562.2">18649 1203 284 0,'0'0'61'0,"0"0"-12"16,0 0-14-16,0 0-17 0,0 0-8 16,0 0-7-16,38-91 0 0,-8 76 1 15,7 2-2-15,3 2-2 0,3 2-1 0,0 1-4 16,-1 4 0-16,-4 1-2 0,-1-1-3 16,-6 3-9-16,0-1-11 0,-4 1-34 15,-8-2-35-15,0 0-82 0</inkml:trace>
  <inkml:trace contextRef="#ctx0" brushRef="#br0" timeOffset="-150295.4499">19239 347 356 0,'0'0'33'16,"0"0"-3"-16,0 0-11 0,0 0-10 15,0 0-10-15,0 0-7 0,0 0 1 16,0 0 5-16,0 0 2 0,0 0-5 16,12 23 3-16,-2 6 1 0,-1 5 0 0,-2 2 2 15,-1 3 1-15,-2 4-2 16,-1 4-1-16,0 6 0 0,0 6 0 16,-2 5 0-16,1 6-1 0,2 2-2 0,1-1-10 15,2-2-7-15,6-5-1 0,-2-6 0 16,5-5-25-16,2-9-33 0,2-9-116 15</inkml:trace>
  <inkml:trace contextRef="#ctx0" brushRef="#br0" timeOffset="-149779.11">19626 662 298 0,'0'0'38'0,"0"0"-2"0,0 0-8 16,0 0-9-16,0 0-18 0,0 0-9 0,0 0-5 15,0 0 2-15,0 0 7 16,0 0 2-16,-21 21 0 0,16 17 1 16,2 4 0-16,1 4 1 0,2 3 0 15,0-4 2-15,0-1-1 0,5-4 1 0,0-7 1 16,3-4-2-16,0-7 2 0,0-8 3 16,2-3 5-16,-5-5 6 0,6-6 0 15,7-3-1-15,1-16-5 0,9-9-2 16,-1-6-4-16,1-4 1 0,-2 0-1 15,-2-1 0-15,-3-1 1 0,-3 4 0 0,1 0-1 16,-4 2 2-16,-4 5-3 0,1 3 1 16,-7 10-1-16,0 5-3 0,-4 7-4 15,-1 4-4-15,0-2-9 16,0 2-2-16,2 0 2 0,-2 0 3 0,1 12 9 16,-1 11 2-16,2 7 1 0,-2 7 0 15,0 2-1-15,1 2 1 0,3 0 0 16,-1 0 1-16,1 0 2 0,2-3 0 15,0-3 0-15,2-3-1 0,0-6-1 16,-1-5 2-16,-1-7 3 0,-3-7 3 0,0-2 5 16,1-5-1-16,8-12-3 0,4-11-1 15,4-12-6-15,1-5-1 16,-3-4 4-16,1-2-5 0,-5-1 0 16,-1-2-1-16,-3 1-5 0,-2 2 2 0,-5 3-5 15,-2 4-5-15,-1 4-13 0,-3 6-13 16,-7 6-23-16,3 8-12 0,-6 6-9 15,0 7 1-15,-2 2 9 0</inkml:trace>
  <inkml:trace contextRef="#ctx0" brushRef="#br0" timeOffset="-149330.02">20723 630 277 0,'0'0'43'0,"0"0"-8"16,0 0-12-16,0 0-7 0,-50-90-6 15,39 81-4-15,-4 1-6 0,-1 5-2 0,-3 3-2 16,-7 0-1-16,1 3 0 0,-2 9 0 16,-2 5 0-16,0 3 1 0,3 4-1 15,0 4 2-15,4 2-2 0,5 0 1 16,3 3 1-16,5-1 0 0,3 0 1 15,4-3-1-15,2-3 2 0,0-4 0 0,5-7 3 16,2-3 4-16,0-5 4 0,2-4 4 16,6 0 2-16,3-3-4 0,5-6-5 15,1-8-2-15,0-5-4 16,1-5 1-16,1-3 2 0,-2-3-2 0,-2 1 4 16,-2-1-1-16,-1 0 1 0,-4 0 3 15,-4 1 0-15,-1 1-2 0,-3 3 3 16,-1 8 0-16,-3-1 1 0,0 7 0 15,-3 5-3-15,2 0-5 0,-2 6-9 16,0-2-5-16,0 2-5 0,2 0 3 0,0 0 4 16,1 16 5-16,-1 6-1 15,3 10 0-15,1 3-2 0,0 3-2 16,-1 1-5-16,5 3-9 0,-1-3-18 16,0-3-23-16,2-2-33 0,-1-6-36 0</inkml:trace>
  <inkml:trace contextRef="#ctx0" brushRef="#br0" timeOffset="-148912.4799">20904 488 261 0,'0'0'41'16,"0"0"-19"-16,0 0-19 0,0 0-9 15,0 0-2-15,0 0 3 0,0 0 6 16,0 0-2-16,0 0 1 0,36 60 0 15,-23-38 0-15,2 1 0 0,-1-3-1 16,3 0 0-16,0-5 3 0,0-3 4 16,-6-5 3-16,7-2 1 0,-2-3-3 15,5-2-3-15,5-3-3 0,0-6-2 0,0-5-1 16,-2-4 1-16,-1-2-2 0,-5-1 6 16,-3-3 0-16,-2-1 4 0,-4 0 1 15,-4-2 3-15,-2 8 0 0,-1 6 2 16,-2 1 5-16,0 6 2 0,0 1-1 15,0-2-3-15,0 7-11 0,0-1-10 0,0 1-5 16,0 0 0-16,0 8 2 0,-3 12 7 16,-2 14-1-16,3 10-1 0,-1 10 2 15,1 12-1-15,1 9 2 16,-1 9-1-16,1 7 1 0,-2 3-2 0,0 1 0 16,3-7 1-16,0-8-1 0,0-13 1 15,0-11-4-15,0-12 0 0,0-14-7 16,0-8-7-16,0-3-24 0,0-8-23 15,0 1-138-15</inkml:trace>
  <inkml:trace contextRef="#ctx0" brushRef="#br0" timeOffset="-148526.77">21632 341 404 0,'0'0'25'0,"0"0"-6"15,0 0-5-15,0 0-9 0,0 0-5 16,14-77-8-16,-30 75 0 0,-3 2 0 16,-7 11 1-16,0 6 2 0,2 2-1 0,3 1 1 15,4 2-1-15,4-4 2 0,4-3-2 16,5-1 0-16,2 1 4 0,2-2-3 16,6 4 4-16,6-2 2 0,4 0 0 15,4-1 4-15,3 0-2 0,2-4 1 16,2-1 0-16,2 1-1 0,0-5 0 15,0 2 0-15,-2-1 0 0,1-1 0 16,-4 2 1-16,2 0-2 0,-2 1 1 16,0 1-1-16,1 0-2 0,-1 0-1 15,-3 2 0-15,-1 0-1 0,-2-2 1 0,-6-2-1 16,-2 4 0-16,0 0 1 0,-5-4 1 16,1 1-1-16,-4-4 1 0,-2 1 6 15,-4 4-2-15,-13 3 5 0,-9 5-1 16,-16-5-3-16,-10 1-2 0,-10 0-4 15,-5 2-1-15,-1 3-12 0,-3 5-47 0,2 5-176 16</inkml:trace>
  <inkml:trace contextRef="#ctx0" brushRef="#br0" timeOffset="-147260.78">19024 3034 310 0,'0'0'40'15,"7"-82"0"-15,-7 40-5 0,0 1-3 0,-3 4-9 16,-7 2-6-16,-3 7-4 0,0 5-6 16,-4 4-5-16,-1 7-1 0,4 3-3 15,-2 5-2-15,-1 4 1 0,0 0-3 16,-4 3 1-16,3 7-2 0,1 6 3 15,0 5-1-15,1 4 3 0,0 6-2 0,2 5 2 16,1 5-1-16,1 2 1 0,5 2 0 16,2-2 1-16,3-1 0 0,2-1 0 15,0-6 5-15,7-2-5 16,2-6 4-16,1-5-2 0,-1-8-1 0,4-5 6 16,-5-3 2-16,5-6 0 0,6-1 3 15,4-13-5-15,6-7-4 0,0-7 1 16,-2-7-3-16,2-6 5 0,-1-4-1 15,-3-5 0-15,-4-2 3 0,-1 0-3 16,-5 2 1-16,-4 5 0 0,-2 5 0 16,-4 7-2-16,-3 10 2 0,-2 3-1 15,0 9-2-15,0 4-1 0,0 3-4 16,0 4-4-16,0-2-6 0,0 2 2 16,0 2 0-16,-1 12 5 0,-2 11 4 0,0 12 1 15,2 7 0-15,1 4 1 0,0 2-2 16,3 0 1-16,2-1 0 0,3-7 1 15,2-4-1-15,0-7 0 0,0-5 0 16,3-7-1-16,-6-6 1 0,4-5 2 16,-3-3 4-16,4-5 0 0,6 0 2 0,3-10-1 15,6-10-3-15,-1-5 1 0,-1-7-2 16,-3-4 0-16,-2-5 1 0,-3-3-1 16,-5 0 2-16,-2 0-1 0,-2 5 0 15,-2 2-1-15,-3 6 1 0,0 9-2 16,-3 9 0-16,0 2 0 0,0 7-2 15,0-3-4-15,0 2-6 0,0 5 0 16,0 0 0-16,-1 12 3 0,-4 8 6 16,1 12 1-16,2 6-1 0,2 5 0 15,0 3-1-15,8-4 3 0,2-1-1 0,3-5 0 16,1-5 0-16,3-7 2 0,0-4 0 16,1-7 4-16,-6-4 0 0,5-6 2 15,-1-3 1-15,4-5 1 0,5-12-2 16,-3-8 0-16,1-8 0 0,-2-9-3 15,0-8 3-15,-5-4-3 0,-3-2-1 0,-3 2-2 16,-3-1 2-16,-4 2-7 0,-2 4-2 16,-1 5 2-16,0 8-4 0,0 10 9 15,-4 6 0-15,1 10-1 16,2 3-2-16,-1 3-3 0,2 4-5 0,0-1-1 16,-1 1 0-16,-1 1 1 0,-1 13 16 15,3 10-6-15,0 8 8 0,6 1-3 16,9 5-7-16,6 0 7 0,4 0-8 15,2 3 3-15,1-2-1 0,2 3 1 16,0-3-1-16,1-1 1 0,-5-3-1 0,-1-3 0 16,-4-5 0-16,-6-6 1 0,-5-6 0 15,-6-6 0-15,-1-4 1 16,-3-5 3-16,0 3 3 0,-9 2-1 16,-9-1-1-16,-8-1-2 0,-6-3-2 0,-3 0 1 15,-3-3-2-15,2-4 0 0,3-1-1 16,3 2-1-16,6 0-2 0,6 0-6 15,8 2-10-15,4 0-23 0,1-4-30 16,5-4-14-16,9-3 3 0,9-6 5 16,9 0 17-16,8 0-1 0</inkml:trace>
  <inkml:trace contextRef="#ctx0" brushRef="#br0" timeOffset="-147041.2">20246 2573 206 0,'0'0'51'0,"0"0"4"0,0 0-18 15,0 0 2-15,0 0-8 0,0 0-8 16,0 0-10-16,0 0-8 0,0 0-13 16,19-77-5-16,-19 77-2 0,0 0 2 15,0 4 16-15,0 12-3 0,1 12 8 0,1 8 0 16,2 2-9-16,1 1 4 0,0 3-5 16,-1-3-1-16,1 2-3 0,-1-1-1 15,1-4-1-15,-2-1-2 0,-1-3-6 16,0-11-12-16,-1-3-22 0,1-6-21 15,-2-7-10-15,2 1-38 0</inkml:trace>
  <inkml:trace contextRef="#ctx0" brushRef="#br0" timeOffset="-146924.4799">20239 2266 282 0,'0'0'59'0,"6"-126"-18"0,1 82-21 15,-4 15-17-15,0 14-25 0,-2 9-15 16,-1 6-8-16,3 12-12 0,-2 15-22 15</inkml:trace>
  <inkml:trace contextRef="#ctx0" brushRef="#br0" timeOffset="-146509.4">20388 2711 480 0,'0'0'9'16,"29"-88"-9"-16,-13 38-2 0,1-2 2 15,0 0-5-15,-2 6 9 0,-3 3-3 16,-1 8-4-16,-5 11 0 0,-3 10-5 16,-2 9-5-16,-1 5-7 0,0-1-1 0,0 1 0 15,-4 9 6-15,-5 8 6 0,-5 10 1 16,2 3-3-16,6 0-4 0,3 1-2 16,3-2 9-16,6-3-5 0,6-3 14 15,0-4-5-15,3-1 4 0,1-1 8 16,-1-2-5-16,2 0 9 0,-1 1-6 15,-1-4 1-15,0 2-1 0,1-3-2 16,-3 2 0-16,3 1-2 0,-2 1 0 16,2 0-2-16,0 2 2 0,1-1-1 15,1 1 0-15,1 0 1 0,-2-1 2 16,2 0-2-16,-2-3-1 0,-5-4 0 0,-5-4-1 16,0 0 4-16,-4-3 8 0,1 0 8 15,-1 1-1-15,-3-3-3 0,-3 1-9 16,-12 4-7-16,-11 1 1 0,-8 3-1 15,0 0-3-15,0-1 0 0,4 1-6 0,1-1-6 16,9-4-11-16,7-1-26 0,2-3-42 16,6 0-114-16</inkml:trace>
  <inkml:trace contextRef="#ctx0" brushRef="#br0" timeOffset="-146245.41">20884 1633 389 0,'0'0'17'0,"0"0"-10"0,0 0-1 15,0 0-6-15,0 0-2 16,0 0-2-16,0 0-2 0,0 0 4 16,0 0 3-16,35 59 0 0,-20-10 0 0,0 5 12 15,1 9-2-15,-3 5 0 0,-2 8-3 16,-1 3-10-16,-2 4-2 0,-4-1 0 15,-1-1 1-15,-1-5-2 0,-2-5 5 16,0-7-3-16,0-7-7 0,0-5-13 16,0-10-21-16,0-12-15 0,0-10-11 0,0-6-9 15,0-9 1-15</inkml:trace>
  <inkml:trace contextRef="#ctx0" brushRef="#br0" timeOffset="-145863.27">20739 2485 277 0,'0'0'71'16,"0"0"-16"-16,0 0-9 0,0 0-19 16,0 0-14-16,0 0-7 0,0 0-3 15,0 0 1-15,0 0 0 0,0 0-1 0,101-71-2 16,-47 63 0-16,7-2 0 0,-2 0-1 16,0 0 0-16,-5-2 1 0,-7 2 0 15,-8 0 1-15,-5-3 1 0,-7 1 1 16,-8-2-1-16,-5 5 0 0,-6-5-1 15,-4-1 0-15,-2 5 0 0,-1-10 0 0,-1 2-1 16,0 1 1-16,0-1 0 0,-1 1 1 16,-1 8 0-16,1 3 0 15,1 2 1-15,0 4-1 0,-2-2-3 16,2 2-3-16,0-1-5 0,0-1-1 0,0 2 0 16,0 0 5-16,3 5 2 0,7 10-1 15,2 9 1-15,-2 8-2 0,1 4 1 16,-2 1 1-16,-2 1-1 0,-2-4 2 15,-4-2 1-15,-1-1 0 0,0-5 1 16,0-2 8-16,0-7-9 0,-1-1 5 0,-1-5-9 16,1-6-10-16,1 1-15 0,0-6-12 15,0 0-46-15,0 0-56 16</inkml:trace>
  <inkml:trace contextRef="#ctx0" brushRef="#br0" timeOffset="-145738.6">21183 1841 267 0,'0'0'10'16,"0"0"-8"-16,0 0-14 0,0 0-18 0,0 0-8 15,0 0-13-15,0 0-69 0</inkml:trace>
  <inkml:trace contextRef="#ctx0" brushRef="#br0" timeOffset="-144847.77">21477 2011 372 0,'0'0'-17'0,"0"0"0"0,0 0 9 16,0 0 6-16,0 0 2 0,-22 92 2 15,16-43-2-15,5 3 1 0,-1 3 1 16,2-4 0-16,0-5 0 0,0-7-2 15,0-7 3-15,2-11-1 0,2-6 1 0,-1-5 3 16,-2-6 6-16,1 0 5 0,2-4 7 16,5 0 3-16,5 0-7 0,4-10-6 15,0-8-8-15,0-8-1 16,2-6-1-16,2-4-1 0,-2-7 2 0,2-3-3 16,-2 1 1-16,0 1-1 0,-1 6 4 15,-2 6-3-15,-2 9-1 0,-5 8-3 16,-3 8-3-16,0 2-4 0,-1 4 2 15,4 1-1-15,8 0 3 0,-4 6-1 16,8 6 3-16,-2 5 2 0,1 2 0 16,2 2 0-16,1 5-1 0,0-2 1 15,2 3-2-15,1-5 3 0,0-4 0 16,1-1 1-16,-1-6 0 0,1-4 1 16,-1-2-1-16,2-5 1 0,1 0-2 0,2-8 1 15,0-6-1-15,3-1-1 0,-1-5 3 16,1-2-1-16,0-3 0 0,-3 0 2 15,-3 0-1-15,-3 1 2 0,-3 0-1 16,-6 1 2-16,-4 0-2 0,-6 2 1 16,-1 4-3-16,-6 0 0 0,0-1 0 0,-1 3-2 15,-8-4 0-15,-6 6-3 0,-5 4-2 16,-7 6 1-16,-7 3 0 0,-3 0 1 16,-6 9 0-16,4 4 0 0,1 2 0 15,6 2-2-15,5 1 1 0,5 0 2 16,7 0-1-16,4-4-2 0,7 1 0 0,4-1 0 15,4-1 2-15,12 2 1 0,7-5 2 16,6-6 1-16,7-4 0 16,5-3 2-16,1-9 1 0,2-7-2 15,-3-3 2-15,0-3-1 0,-1-2 1 0,-6 0-1 16,0-1 4-16,-7 3-14 0,-5 0 0 16,-6 3 1-16,-3 1-4 0,-8 5 15 15,-2 7-2-15,-1 5-2 0,-2 4-3 16,0-2-8-16,0 2-2 0,0 0 2 15,-5 11 15-15,-6 15 4 0,-1 15 0 0,5 14 1 16,6 15-15-16,1 17 2 0,3 10 1 16,7 8 2-16,4 1 6 15,2 2 1-15,1-2-2 0,1 1 1 16,1-6-9-16,-5-2 2 0,-1-8 4 0,-7-6-5 16,-5-6 2-16,-1-5-22 0,-10-5-4 15,-6-10 2-15,-3-9 3 0,-7-14 19 16,-3-13 6-16,-2-14 0 0,-6-9 4 15,-1-15 4-15,-1-15 0 0,-2-10 2 16,-1-12 2-16,5-11-5 0,0-13-2 0,4-12-1 16,7-12-7-16,6-10-1 15,8-4-7-15,8-4-18 0,4-1-21 16,1 1-39-16,8 6-67 0</inkml:trace>
  <inkml:trace contextRef="#ctx0" brushRef="#br0" timeOffset="-144377.9499">21137 1638 209 0,'0'0'33'0,"0"0"-7"0,0 0-7 0,0 0-9 15,0 0-7-15,0 0-5 0,0 0-2 16,0 0 4-16,0 0 0 0,0 0 4 16,-24-19 1-16,23 27 5 0,1-4 5 15,0 6 5-15,0-1 3 0,7-5 3 16,1 2 1-16,3-4-2 0,8-2-6 15,1 0-6-15,5-9-3 0,-2-3-6 16,-1-1-1-16,-9 3-6 0,0 1-9 16,-7 1-40-16,-5 3-102 0,-1 4-93 15</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1-02-05T11:36:58.710"/>
    </inkml:context>
    <inkml:brush xml:id="br0">
      <inkml:brushProperty name="width" value="0.05292" units="cm"/>
      <inkml:brushProperty name="height" value="0.05292" units="cm"/>
      <inkml:brushProperty name="color" value="#FF0000"/>
    </inkml:brush>
  </inkml:definitions>
  <inkml:trace contextRef="#ctx0" brushRef="#br0">25307 1896 4 0,'0'0'6'16,"0"0"0"-16,0 0 1 0,0 0-1 15,0 0-2-15,0 0-1 0,0 0 0 0,0 0 5 16,0 0 5-16,12 13 9 0,-11-13 12 15,-1 2 6-15,2-2 3 0,-2 0-2 16,1 1-9-16,-1-1-10 16,0 0-8-16,2 2-7 0,-2-2-3 0,0 0 0 15,1 0-1-15,-1 0-12 0,0-5 15 16,0-2-12-16,0-6-1 0,0 3 14 16,-1-4-10-16,-2-4 15 0,-2 1 3 15,3 1 0-15,-4-1 0 0,1 2-4 16,2 3-2-16,-4-5-3 0,3 2-3 0,1 4 0 15,0-4-3-15,0 4-1 0,2 5 1 16,1 2 1-16,-2-2 0 16,2 1-1-16,-1-1 0 0,1 2-1 15,0 4-2-15,-2-2-1 0,2 2-1 0,0 0-3 16,0 0 0-16,0 0 3 0,0 0-1 16,0 2 2-16,0 13 3 0,0 6 0 15,0 6 1-15,2-1-1 0,1 0 1 16,0 1 0-16,-2-1 14 0,2 3-1 15,-1 1 1-15,-1 0-1 0,2 4-12 0,-2 1-1 16,1 1 1-16,-1 5 1 0,1 2-2 16,2 4 4-16,-1 2-3 0,1 1 0 15,1-3-2-15,0-2-3 0,0-3 2 16,-1 1 1-16,2 1 10 0,-3 1-2 16,-1 3 3-16,0-3-3 0,-2-1-6 15,1-2 1-15,-1 1 1 0,0 0 0 16,2-1-1-16,-1 1 0 0,1-1-1 15,-1 1 1-15,1-2-2 0,1-2-2 16,-2-1 1-16,2-2 2 0,1 3 2 0,-2-3 1 16,-1 2 1-16,0 0-4 0,-1 1 2 15,2 1 1-15,-2 1-3 0,0 1 2 16,0-1-1-16,0 0-1 0,0 2-1 16,0-1 2-16,3 0-2 0,0 1 2 15,-2-2-2-15,2-3 2 0,-1-3 5 0,-2-1-5 16,0-2 5-16,0 1-4 15,0 0 0-15,-2 2-1 0,1 0 0 0,-2 1 1 16,0 1-2-16,1 1 0 16,1 1 0-16,1 1-2 0,-2 2 0 0,1-2 2 15,0-1 0-15,-1-1 2 0,0 0-3 16,0 0 2-16,1 0 3 0,-1 1-3 16,1 2 4-16,-1-1-3 0,1 1-1 15,-1 0 2-15,1 1-4 0,1 2 1 16,0 0-1-16,0-3 1 0,0-1 1 0,0-4-1 15,0-1 0-15,0-2 2 16,0-1-2-16,1 0 4 0,-1-1-2 16,0-1-1-16,0 1 1 0,0-1-2 15,0 0 5-15,0 0-2 0,0 4-1 0,0-1 0 16,0 1-1-16,0 1-2 0,0-4 1 16,0 1 0-16,0-1-1 0,2-3 1 15,-1 3-1-15,1-1 2 0,-1-1-1 16,1 1 0-16,1-3-1 0,-1 1 1 15,1-1-2-15,0-1 2 0,-2-1 0 0,2-1 2 16,0-3-2-16,0 0 0 0,0 0 3 16,-1-5-4-16,1 0 4 0,-2 2-5 15,2 1 0-15,-2-3-1 0,3 1 2 16,-2-6 0-16,-1 1 0 0,1 0 0 16,-1 0 0-16,2 1 0 0,-1-3 0 15,-1 0 0-15,-1-5 1 0,2 6-2 16,-1-7 1-16,0 1 1 0,1 1-2 15,-2-6 2-15,0 0-1 0,0 0 0 16,0 1 0-16,1 1 1 0,-1-1-1 0,0 1 1 16,2 0 0-16,-2-1-1 0,0 1 1 15,0-1-2-15,1 1-1 0,-1-1 0 16,0 1 0-16,2-1 0 0,-2 0 0 16,0 1 0-16,0 0 1 0,1-1 1 15,-1 1 0-15,0-2 1 0,2 1 2 0,-2 1-1 16,0-2 1-16,0 2-1 0,0-2 1 15,0 0-2-15,0 1-1 16,0-1 1-16,0 0-2 0,0 1 0 16,0-1 2-16,0 0-3 0,0 2 1 0,0-2-1 15,0 0-1-15,2 1 2 0,-2-1 0 16,0 0 1-16,2 0 0 0,-1 0 1 16,1 2 1-16,-1-2-1 0,6 0-1 15,-1 0 1-15,9 0-2 0,4 0 1 16,2 0 0-16,7 0 0 0,-1 0 0 0,3 0 1 15,4 0-1-15,-1 0 0 16,3 0 0-16,-1 0 0 0,1 0 1 16,-2 0-1-16,-3 0 0 0,0 0 0 15,-4 0-1-15,-2 0 1 0,-7 0 1 0,0 0 0 16,-5 0-1-16,-2 0 2 0,2 1-2 16,-7-1 1-16,6 0 0 0,-6 0 1 15,-1 0-1-15,8 0 0 0,-7 0-2 16,0 0 1-16,0 0-1 0,-6 0 0 15,0 0-1-15,0 0-4 0,2 0-11 0,4 0-25 16,-1 2-53-16,2-2-128 0</inkml:trace>
  <inkml:trace contextRef="#ctx0" brushRef="#br0" timeOffset="1752.25">26022 1698 10 0,'0'0'14'0,"0"0"3"16,0 0 5-16,0 0 2 0,0 0-3 15,0 0 4-15,0 0 5 0,0 0 3 16,0 0 8-16,0 0-5 0,-6 7-8 16,6-7-5-16,0 0-9 0,-2 0-1 15,2 0-4-15,0 0 3 0,-1-7-2 16,-1 0-3-16,1-4 1 0,-2 1-3 15,2-2 0-15,0 0 2 0,-1 0-1 16,2 1 1-16,-1-2-1 0,-1 1 1 0,1 6-1 16,-1-5 0-16,1 7 1 0,-1-1 0 15,2 1-3-15,0 4-2 0,-1-2-2 16,1 2-1-16,0-2-4 0,-2 1 2 16,2 0 0-16,-1-1 0 0,1 2 2 15,0-1-2-15,0 1 0 0,-2 0 0 0,2 0-4 16,0 0 0-16,-1 0 3 0,-2 9-2 15,1 7 4-15,1 9 2 0,1 2-1 16,0 2 1-16,0 1 0 0,0 2 1 16,0 0-2-16,0 1 1 0,3 2 13 15,0 0 0-15,1 2-1 0,-1-1 0 16,0 0-12-16,0-1-2 16,0 0 2-16,-1 2 0 0,0 2 0 0,1 2 0 15,-2 3 0-15,1-1-1 0,-1-2 1 16,1-3 0-16,-2-3 0 0,1-2 0 15,-1-2 2-15,0 0-2 0,0 0 2 16,0 2 8-16,0 0-3 0,2 1 2 16,-1 1-2-16,1 0-8 0,-1-1 2 15,1 1-1-15,-1 0 1 0,1 2 0 0,-1 1-1 16,0 3 0-16,1 0 1 0,-1 0 1 16,2-3 0-16,1-1-1 0,-1 1 0 15,2-1 2-15,0 0-2 0,1-1 2 16,0 3 0-16,0 1-3 0,0-1 2 15,-2 2-1-15,-1 0 1 0,1 0-2 0,-1 0 0 16,0-1 0-16,0-1 0 0,-1-1 0 16,1 0 1-16,-1 0 0 0,1-2 1 15,-2 1 1-15,1-2-1 0,-1-2 3 16,1 1-4-16,-2-2 3 0,1-1-4 16,-1 0 1-16,2 1 2 0,1-2-2 0,0 0-1 15,-2 2 0-15,2 1 0 16,-2 1 0-16,-1 1 2 0,0 0-1 15,0 0 1-15,0 0-1 0,0-2 2 16,0 0-3-16,2 1 0 0,2-1 0 0,-1-1 0 16,0 1 3-16,0-1-2 0,-2-1 3 15,2-1-3-15,0 0-1 0,-2-3 1 16,1 1 0-16,-1-2 0 0,-1-2-1 16,2 2 2-16,-2-2 0 0,0-1 2 15,0 1 1-15,0 0-1 0,-2 1-2 0,2 1 0 16,0-1-2-16,0 1 0 0,0 0 0 15,3-1 0-15,0-2 0 16,1-1 3-16,-1-1-2 0,0 0 0 16,0-1 1-16,-2 0-1 0,2 0 1 0,0 1 4 15,-1 0 1-15,-2 2-4 0,1-6 4 16,-1 2-7-16,0-1 4 0,0 0-1 16,0 7-2-16,2-4 2 0,1 0-2 15,0 1 1-15,1-2-2 0,-2-1 0 16,0-4 0-16,1 2 0 0,-2 0 0 0,1 1 1 15,-1 5 0-15,1-8 1 0,-2 3-1 16,0 2-1-16,0 1 2 16,0 5 0-16,0-6 1 0,0-1 2 15,0-5-5-15,0 1 2 0,0 5-2 0,0-6-2 16,0 4 2-16,0-6 2 0,0 0-2 0,0 0 0 16,0 0 1-16,0 2-1 15,1-2 2-15,-1 0-2 0,2 2-2 16,-2 0 2-16,0-1 4 0,1 5-4 15,-1-4 3-15,0 4-3 0,0-5-1 0,2-1 0 16,-2 0 1-16,0 0 0 0,1 2-1 16,-1-4 1-16,0 2 0 0,0-6-1 15,0 5 1-15,0-5 1 0,0 0-1 16,2 5 1-16,-2-5-1 0,0 0 0 16,0 5 0-16,0-5 0 0,0 0 0 15,0 6 0-15,0-6 0 0,0 0 0 16,0 8 0-16,0-8 0 0,0 0 0 15,0 6 0-15,0-6 0 0,0 0 0 16,0 0 0-16,0-6 0 0,0 0-1 0,0 0 1 16,0 2 0-16,0-1-1 0,0 5 2 15,0 0-1-15,0 1 0 0,0-2 1 16,0-5-1-16,0 0 0 0,0 0 1 16,0 2 0-16,0 0 0 0,0-1 2 15,0 1 1-15,-2-1 0 0,-2 4-2 0,-5-1 1 16,-7 2-2-16,-4 2-3 15,-6-4-7-15,-6 3-14 0,-4-2-27 0,-7 6-57 16,-5-2-102-16,-4-1-63 16</inkml:trace>
  <inkml:trace contextRef="#ctx0" brushRef="#br0" timeOffset="3381.12">22709 9564 150 0,'0'0'12'16,"0"0"-6"-16,0 0-4 0,0 0-1 15,0 0 1-15,0 0-1 0,0 0-2 16,0 0-1-16,0 0 4 0,104-26-2 0,-68 25 1 15,2 1 0-15,1 0-1 0,4 0 2 16,-1 0 0-16,1 0-1 16,-1 0-1-16,0 0 1 0,3 0 0 0,-2 0 0 15,5 3 2-15,-1-1-2 0,0-2 0 16,0 1 0-16,0-1 0 0,1 0 1 16,0 0 0-16,-2 0 2 0,2 0-1 15,-1 0-1-15,0 0 1 0,-1-1-2 16,-1 1 0-16,-2 0 0 0,2 0 1 15,-2 0-1-15,2 0 1 0,-1 0-2 16,2 0 2-16,2-2 1 0,2 0-2 16,1-1 1-16,2 0 0 0,2 2 0 0,1-2 1 15,2 0 1-15,1 0 0 0,2 0-1 16,-4-1-2-16,-1 3 2 0,-2 1 0 16,-2-1-1-16,-1-1 2 0,0 2-3 15,4 0 0-15,0 0-2 0,0-1 2 16,3 1 1-16,1-2-2 0,1-1 1 15,0 0 0-15,0-2 0 0,0 1 0 0,0-1 2 16,0 1-2-16,3-1 0 0,0 1 1 16,1 1-1-16,0 1-1 0,-1 2-1 15,1 0-1-15,0 0 1 0,-4 0 0 16,2 0-1-16,-1 0 2 0,0 0 0 16,-2 0-1-16,0 0 1 0,1 0 0 15,-4 2 0-15,0-1 0 0,2-1-1 16,-1 0 1-16,1 0 1 0,4 0 2 15,0-3 1-15,2 0-3 0,3 0 2 16,-2 0-2-16,1 2 1 0,-3-2 1 0,-1 1-1 16,-1 2-1-16,-2 0 2 0,-1 0-1 15,-4 0 1-15,2 0 2 0,1 0 0 16,0 0-1-16,1 0-1 0,0 0-3 16,0 0 1-16,0 3 0 0,3-1 0 15,2 1 3-15,1-2-3 0,1 0-1 0,-2 1 1 16,0-1-1-16,0 3 1 0,-1-3 3 15,4-1-2-15,-1 0 4 0,4 0 0 16,3 0 0-16,2 0-1 16,3 2-1-16,-2 1-2 0,2 0 0 0,2 0 1 15,1-2 4-15,-2 2 1 0,-3-1 1 16,-4-2 5-16,-5 0 2 0,-5 0 3 16,-5 0 8-16,-6 0 0 0,-1-5 3 15,-6 1-3-15,-2-2-8 0,-5 3-5 16,-4-1-6-16,-9 1-3 0,-4 3-4 15,-5 0-2-15,-8 0-4 0,1 0-1 16,-2 0-10-16,0 0-36 0,-1 0-92 16,-4 0-109-16</inkml:trace>
  <inkml:trace contextRef="#ctx0" brushRef="#br0" timeOffset="5045.82">23501 784 0 0,'0'0'9'16,"0"0"-6"-16,0 0-4 0,0 0-4 15,0 0 2-15,0 0 0 16,0 0 3-16,0 0 0 0,0 0 0 16,-10 86 0-16,8-51 0 0,1 4 0 0,0 5 0 15,-1 8 0-15,-2 4 0 0,3 4 0 16,-1 5 3-16,1 1-1 0,1-1-4 16,0-1 0-16,0 0 1 0,0 0 1 15,0-1 1-15,0 0 1 0,0-1-1 16,0-2 11-16,0 1-4 0,0 1 2 0,0 4-3 15,0 1-7-15,0 2 0 16,-5 2 2-16,-1 0-1 0,2-3 2 16,0-3-1-16,-1-3 5 0,1 0 3 15,1-1-4-15,2-1 3 0,1-2-9 0,0 2 1 16,0 1 1-16,0 2-2 0,0 1 1 16,1-3 0-16,2-5 2 0,1-3 1 15,1-2 2-15,-4 1 5 0,2 1-9 16,-1 1 3-16,-2-2-4 0,1 2-2 15,-1-1 1-15,0 2 1 0,0-3-1 0,0 0 1 16,0-2-1-16,0 0 0 0,3-3 0 16,-2 2 1-16,-1-2-2 15,0 1 0-15,0 1 1 0,0-2 0 16,0-1 2-16,-1 1 2 0,-3-2 0 0,-2 6 0 16,-1-1-1-16,1 4-2 0,0 1 0 15,-1 1-2-15,1-4 1 0,0-4 2 16,2-4-3-16,1-3 3 0,2-1 0 15,-1-4-1-15,-1 1 1 0,2-1 1 16,-2-1 2-16,0 1 4 0,0 2 1 0,0 2 0 16,-2 1 1-16,0 0-3 0,1-3-3 15,-1-2-1-15,2-1 0 0,2 0-2 16,1-3-1-16,0 1 1 0,0-1-2 16,0 0 1-16,0-3 0 0,0 0-1 15,0-4 0-15,0 0 1 0,-2-4 2 0,1 2 0 16,-2-2 3-16,0 0 1 0,-1 4-2 15,1-1-3-15,0 0-1 0,0 3-1 16,2 1 1-16,1 4-2 16,-2 1 0-16,0 3 1 0,0-1-1 0,-1-3 1 15,0-1 1-15,2-4-1 0,1-9 2 16,0 2 1-16,0-2-2 0,0-6 3 16,0 8-3-16,0-8 1 0,0 2-2 15,0 6 0-15,0-2 0 0,1 4-1 16,2 2 2-16,0-4-1 0,0 2 0 15,0-1 1-15,-2 2-2 0,2 0 2 16,-1-1-1-16,-1 2 0 0,1 0 0 16,-1-2 0-16,2-7 0 0,-2 3 1 15,1-7 1-15,-1 1-1 0,1 2 1 0,-1-4-1 16,0 3 0-16,1-1 1 0,-1-2-1 16,1 1-1-16,-1 1 0 0,1-7 2 15,-1 6 1-15,1-7 0 0,-2 0 1 16,1 3-2-16,-1-3-1 0,2 2 0 15,-2-1-1-15,1 5 0 0,1-5 1 0,-1 0-1 16,1 1 0-16,-2-2-1 0,2 2 0 16,0 5-1-16,-1 0 1 0,-1 1-3 15,1 1-2-15,-1 1-9 16,0 4-22-16,0-7-37 0</inkml:trace>
  <inkml:trace contextRef="#ctx0" brushRef="#br0" timeOffset="7969.51">23886 6195 0 0,'0'0'5'0,"84"-22"2"15,-38 10-1-15,-1 0 1 16,2-1-1-16,1 2 0 0,1 0-4 15,0 3 0-15,-1 1-2 0,-2 1 0 16,-2-1 0-16,0 3-2 0,-1 0 2 0,-1-3-1 16,1 2 1-16,-1 0 0 0,-1-2 1 15,2 0-1-15,-1 1 2 0,1-1-1 16,3-3 0-16,5 3 1 0,1-2 0 16,5 1-1-16,-1 0 0 0,2 2-1 15,-3 1 0-15,-2-2 0 0,-1 1-1 0,-3 0 2 16,-2 0 0-16,-3 2 0 0,0-3 1 15,-2 3 0-15,4-1-1 0,1-1 0 16,2 2 1-16,4-1-1 16,1 1-1-16,4-1-4 0,1-1 4 0,2 2-3 15,-1-3 3-15,0 1 0 0,-1 0 0 16,-4 2 1-16,-1-1-1 0,-4 1 0 16,-1 1 1-16,-4-1-1 0,0 1 1 15,-3 2-1-15,0 1 0 0,1 0 0 16,2 0-2-16,4 0 2 0,4 0 0 15,1 0 0-15,2 0 0 0,4 0-1 16,-1-2 2-16,2 2-1 0,1-1 1 16,-1-1 1-16,-1 1 0 0,1 0 1 15,-2-1 3-15,-2 2 0 0,-4-2 1 0,1 2-1 16,-4-1 0-16,0 1-4 0,-3 0 0 16,2 0-2-16,-4 6-2 0,1 3 2 15,-2 0-1-15,1 0 2 0,1 2-3 16,-1-2 4-16,1 0-4 0,-2 0 1 15,-3-1 2-15,-2 0-1 0,-2-1 4 0,-3-1-2 16,0 1-2-16,-2 1 0 0,-4 0 0 16,-2-1-2-16,-4 1 0 0,-3-1 0 15,-5 0 1-15,-2-2 0 16,1 3-1-16,-2 1 1 0,0-1 0 0,0 1 1 16,-5-3-1-16,0 0 0 0,1 2 2 15,-4-5-2-15,1 0 1 0,-4-3 1 16,0 0 4-16,0 0 7 0,0 2 2 15,0 0 1-15,-14 3-2 0,-5-2-2 16,-10 2-4-16,-3-1-2 0,-2-1-3 0,-1 2-2 16,-3-1 0-16,-1 2 0 0,-6 0-2 15,-3 1 0-15,-6 0-2 0,-6 1-1 16,-2 1 0-16,-6-2 2 0,-1 1 1 16,-2-2 0-16,-1 0 2 0,1-2-1 15,-1 1 0-15,-1 0 1 0,1-1-1 0,-3 1 2 16,-1 0-1-16,-2-1 0 0,2 0 0 15,-5 1 0-15,0 0-1 16,-5-1 1-16,-2-1-3 0,-6 2 3 16,-3-4 0-16,-4 2-1 0,1-1 1 0,0-1-1 15,6 1 0-15,3-1 1 0,6 1 0 16,4-1 0-16,3 1-1 0,2 1-1 16,2 0 1-16,1 1-1 0,-3 1-2 15,0 0 2-15,-3 1 0 0,-2 0-1 16,-4 0 4-16,-2 0-1 0,-1-1 0 0,0 1 3 15,-2-2-3-15,2-1 2 16,1 2 2-16,1-4-1 0,4 2 0 16,5-3 0-16,7 2 0 0,5-2-2 15,5 0-1-15,7 1 0 0,-1 1 1 0,2-1-1 16,1 1 0-16,1-1 2 0,-1-1 1 16,6 2 0-16,-1-2 1 0,4 2-1 15,2-1-1-15,-1 2-4 0,4 0-2 16,5 1-11-16,0 1-38 0</inkml:trace>
  <inkml:trace contextRef="#ctx0" brushRef="#br0" timeOffset="9643.4499">28713 657 7 0,'0'0'12'0,"0"0"0"0,0 0 0 15,0 0 0-15,0 0 0 16,0 0 3-16,0 0 0 0,0 0 2 15,0 0-1-15,-22-58-2 0,15 43-2 16,0-3-5-16,-2 1-2 0,0-1-3 0,-2-2 2 16,1-1-1-16,1-5 2 0,-1-1 1 15,3-4-2-15,1 1 2 0,-2 1-1 16,2 1 1-16,0 1 1 0,-2 7 1 16,2 3-1-16,-1 3-1 0,0 5-3 15,1 0-1-15,0 0-2 0,4 4 2 0,0 2-1 16,2 3 0-16,-4-3 0 0,1 2-3 15,-3-2-2-15,3 1 0 16,-1 2 0-16,0 0-1 0,-4 2 3 16,-2 8-3-16,5 4 2 0,-3-2-2 0,5 6-1 15,3 2 2-15,0 4 0 0,0 10 0 16,0 1 1-16,0 2-1 0,-1 4-1 16,-1 5 2-16,1 4-3 0,-2 5 0 15,0 4 3-15,-1 4-2 0,1 4 1 16,2 3 2-16,1 3-1 0,0 5 8 15,4 1 1-15,4-1-2 0,3 0-1 16,-1-2-6-16,3-4 0 0,-3-1 1 16,3-3-1-16,-4 0 1 0,-1-3 1 15,0 1 2-15,-1-3 11 0,-4 0-3 0,-2 0 3 16,-1 1-3-16,0 1-11 0,-4 1 1 16,0-3 1-16,2 1-1 0,1-6 2 15,1-4-2-15,0-2 2 0,0-2-1 16,5 0 7-16,2 0 3 0,2 4-3 15,-1-2 1-15,0 3-8 0,-2 2-1 0,-2 0 1 16,-1 5 2-16,-3 0 1 0,0 2-1 16,0 0 5-16,-3 3-2 0,-1 0-2 15,-5 2 1-15,5 5-4 0,0 0-3 16,2-3 2-16,2 0 0 0,3-5 0 16,7-7 1-16,2-6 2 0,-1-6 1 15,1-6-1-15,-1-4 0 0,-2-7-3 16,1-2 4-16,-4-3-1 0,0 1-1 15,-2-2 1-15,-1 3 0 0,2 5-2 16,-4 3 0-16,3 5 0 0,-3 7 1 0,1 3-1 16,-1 6-1-16,-1 2 1 0,0 1 0 15,0-3 3-15,0-5 1 0,0-5 0 16,0-7 1-16,0-5-1 0,0-4-1 16,0-2 1-16,0-4-2 0,0 0 0 15,-1 0 3-15,-1 1-3 0,-1 1 3 0,1-1 1 16,-2 1 0-16,1 3 1 15,-2 0 0-15,2 3-2 0,-1 1 3 16,0 5 1-16,-2 3-5 0,0 6 2 16,0 0-5-16,1 0 0 0,-1-5 2 0,0-5-2 15,0-5 2-15,2-6-1 0,0-2 2 16,1-7-2-16,0 0 2 0,1 1-1 16,-1-8-1-16,2 9 1 0,-1-7-1 15,1 0-2-15,1 0 1 0,-2 2 2 16,1-2 1-16,-2 1-1 0,1 7 2 0,0-2-2 15,-1 6 2-15,0-9 0 16,0 0 1-16,-1 1 0 0,-2 0 0 16,0-1-1-16,1 0-1 0,2-6-1 15,0 2-2-15,0-1 0 0,1 2-1 0,1 1 0 16,-1-1 1-16,0 4-2 0,0 1 1 16,-1 0 5-16,0 0-5 0,-1-1 4 15,1 1-3-15,0 0 0 0,-1-2 0 16,1 0 0-16,0-6-2 0,0 6 0 15,0-4 0-15,2-1 0 0,-1 2 0 0,1 2-1 16,-1 0 2-16,2 0 0 0,-2 6 0 16,2-9 0-16,0 8 2 0,-2-7-2 15,2-2 0-15,-1 3 1 0,1-9-1 16,-1 7 0-16,1-5 1 0,0-2-1 16,0 3 1-16,-2-3-2 15,2 2 0-15,0-1 1 0,-1 5 0 0,1-4-1 16,0-1 1-16,-2 6-2 0,2-5 2 15,-3 3 0-15,2 1 0 0,-4 0 0 16,-2 2 0-16,-4-1-6 0,-7 5-8 0,-5-4-21 16,-3-1-75-16,-6-7-115 0</inkml:trace>
  <inkml:trace contextRef="#ctx0" brushRef="#br0" timeOffset="12653.83">25377 6086 1 0,'0'0'11'0,"0"0"7"16,0 0 7-16,0 0 2 0,0 0-1 16,0 0-6-16,0 0-6 0,0 0-5 15,0 0-2-15,-5-15 1 0,4 14-7 0,1 1 0 16,0-2 0-16,0 2-1 15,0-1 0-15,0 1 2 0,0-1-2 16,0 1 3-16,0-2 0 0,0 2 1 16,0 0 3-16,0 0 3 0,0 0-1 0,0-2 0 15,0 2-1-15,0 0-4 0,0 0-3 16,0 0 2-16,0 0 0 0,0 4-1 16,0 9-1-16,0-1 0 0,-2 8 0 15,1 0 1-15,-1 1 1 0,-2 6 0 16,0-1 1-16,-2 1-1 0,0 2 1 0,-1 0 2 15,-3 1-2-15,1-1 1 0,-1 0 1 16,1-1-4-16,0-3 1 0,1 1-2 16,1-2 1-16,-2 2 1 15,1 0 0-15,-1 1 2 0,0 1-3 0,-2-4 0 16,2 2 0-16,0-2 1 0,-1 3 3 16,0 1 2-16,1 0 3 0,-2 3-4 15,1-1-3-15,-1 2 0 0,2-2-2 16,0 2-1-16,0-1 0 0,0 1 0 15,-1-4-1-15,0 1 2 0,1-2-1 0,-2-2 1 16,2-2-1-16,0-3 3 0,0 2 0 16,1-2-3-16,1 2 3 0,1 0-2 15,-2 1-1-15,0-1 2 0,0 1-2 16,-1 1 1-16,-2 1-1 0,0 0 1 16,2 3-2-16,0-3 2 0,0 0-2 0,3-1 1 15,0 1-2-15,3-9 1 16,-1 1-2-16,3-5 2 0,-1-2-1 15,1 3-1-15,1-7 2 0,0 6 0 16,0-6-1-16,0 4 4 0,0 3-3 0,0-2 0 16,0-1 1-16,0 2 1 0,0 1-2 15,0 0 2-15,0 1-3 0,0-2 0 16,0 1-1-16,0-2 1 0,0 1 1 16,4-3-1-16,0 0 0 0,2 0 2 15,3 2-1-15,-3-5 1 0,5 5 0 0,-4-7-1 16,1 1 0-16,0 1 2 15,2-1-2-15,-1-1 2 0,1 1-2 0,0 0 0 16,0-1 0-16,4 3-4 16,-2 1 8-16,3 3-3 0,-1-1 4 0,1 0-3 15,1-2-1-15,0 0-1 0,2-1 0 16,-1 2-1-16,1-2 1 0,1-1 1 16,-2 1-1-16,3-2 2 0,0 1-2 15,-2-1-1-15,1-1 1 0,-7-1-1 16,1 2 1-16,1-1 0 0,-4-1 0 0,4 4 2 15,-5-4-2-15,0 0 1 16,7-1-1-16,-7 1 0 0,8 1 3 16,2-1-1-16,1-2-1 0,9 2-1 15,-2-3 0-15,1 2 0 0,-2-2-1 0,1 1 1 16,-1 1 0-16,-1-1 0 0,-6-1 1 16,-2 2-1-16,2-2 0 0,-7 1 1 15,8 1-1-15,-3 0 1 0,-6-1 1 16,9-1-2-16,-2 0 1 0,4 0-1 15,3 0 1-15,2 0-1 0,1-1-1 0,2-1 0 16,0 0 1-16,-1 2-2 0,-1 0 2 16,-4 0 0-16,-8 0-1 0,3 0 1 15,-1-1 1-15,-4 1-1 0,7-2 0 16,-3 1 2-16,2-1-2 0,3-1 0 16,-2-1 2-16,2 1-2 0,1-4 1 15,2 2 0-15,3-3-1 0,0-1-1 0,0 1 0 16,-3 1-1-16,0-1 2 15,-3 2 0-15,-8 3 1 0,0-2 0 16,-6 4-1-16,1-4 1 0,0 2 0 0,-1-1 2 16,4-3 0-16,0 0-1 0,4-4-3 15,1-1 2-15,0 0-4 0,3-3 1 16,1 1 2-16,-1-1-2 0,1 0 2 16,-3 0 0-16,-1-1 0 0,-3 3 1 15,-4 3 3-15,-3-3-1 0,-4 6 3 0,-1-4 2 16,-2-6-3-16,-1 1 1 0,0-6-3 15,0 1-2-15,-4-2 2 0,1 2-3 16,0-3-2-16,2 0 1 16,1-1 0-16,0-1 0 0,0 2 2 0,0 0 0 15,0 5-1-15,0-2 0 0,0 0 1 16,-2 1-1-16,-2-6 2 0,-3 4 0 16,-2 0-1-16,-1 1 0 0,-3 0 2 15,1-2-2-15,-2 1-2 0,1-1 6 16,0 0-5-16,0 0 1 0,3 2 1 0,1-2-2 15,1 1 1-15,2-3-1 16,0 1 0-16,0-2 0 0,0 0 1 0,-2-1 2 16,-1 1-1-16,0-1-1 15,-1 1 0-15,2 0-1 0,-3 2 0 0,1 0 1 16,0 1 1-16,0-1-2 0,-3 0 1 16,1 1-1-16,2-2 0 0,-3 1 3 15,3 1-1-15,1 2-1 0,-2-2-2 16,1 2 2-16,-1 0-1 0,-1 1 2 15,0 2 2-15,1 0 1 0,-1 1-3 0,2 0-1 16,-3 0 1-16,1 1-2 0,2-3 1 16,-3 1 0-16,0 0 2 0,0-3-1 15,0 1 2-15,-1-1-1 0,2-1 2 16,0 3 0-16,1-1-2 0,2 7 2 16,2-1-2-16,-3 0-1 0,1 0 0 15,0 1 0-15,1 1-1 0,-4 1 0 0,2 0 2 16,0-1-2-16,0 2 2 15,1-1-2-15,-1-1 0 0,0 1 0 16,1-1-2-16,1 0 1 0,-1 3-1 0,-1-4-2 16,4 6-8-16,3 4-31 0,-3-5-95 15,5 4-114-15</inkml:trace>
  <inkml:trace contextRef="#ctx0" brushRef="#br0" timeOffset="13019.24">25056 6654 113 0,'0'0'23'0,"0"0"1"0,0 0 4 16,0 0 5-16,0 0-5 0,0 0-2 16,0 0-7-16,85-61-1 0,-48 36 0 15,6-7-2-15,4-3 5 0,8-5-5 16,3-2-1-16,6 0-3 0,-1-1-6 15,3 2-3-15,-4 6-7 0,-6 5 0 0,-5 5-5 16,-9 6-6-16,-6 2-8 0,-6 3-27 16,-10 5-39-16,-8 5-72 0</inkml:trace>
  <inkml:trace contextRef="#ctx0" brushRef="#br0" timeOffset="13317.43">25103 6975 47 0,'0'0'20'0,"0"0"16"16,0 0 15-16,0 0 6 0,0 0 1 15,0 0-7-15,0 0-8 0,102-41-10 0,-58 13-5 16,4-7-2-16,6-2-5 0,5-3-1 15,3 0-1-15,5 1-5 16,-1 1-3-16,-1 3-3 0,-5 3-5 16,-5 3-2-16,-6 4-3 0,-6 2-5 0,-1 1 2 15,-3 3-4-15,-4 1 0 0,-2 3-3 16,-4 4-13-16,-9 4-17 0,-10 3-30 16,-4 3-27-16,-6 1-21 0,0 0-19 15</inkml:trace>
  <inkml:trace contextRef="#ctx0" brushRef="#br0" timeOffset="13582.51">25195 7390 169 0,'0'0'10'0,"0"0"11"0,0 0 12 15,0 0 15-15,0 0 5 0,0 0-5 0,0 0-13 16,0 0-12-16,114-82-4 0,-68 51-1 16,6-4-4-16,4-6 0 0,7-3-2 15,3-2-3-15,2-2-2 0,2-1 0 16,0 2-5-16,0 0-2 0,-2 3-2 16,-1 4-2-16,-4 6-4 0,-4 4-14 15,-5 7-28-15,-12 3-53 0,-6 6-57 16</inkml:trace>
  <inkml:trace contextRef="#ctx0" brushRef="#br0" timeOffset="13843.87">25148 7670 252 0,'0'0'14'0,"0"0"6"16,0 0 11-16,0 0 8 0,0 0-5 16,0 0-4-16,104-102-9 0,-55 63-5 0,5-4 0 15,10-1-1-15,6-3-3 0,7-2-3 16,6-1-5-16,0 3-5 0,0 2 0 16,-4 5-7-16,-5 7-3 0,-7 6-4 15,-8 7-12-15,-8 5-24 0,-9 6-34 16,-15 2-33-16,-4 7-44 0</inkml:trace>
  <inkml:trace contextRef="#ctx0" brushRef="#br0" timeOffset="14083.38">25383 7902 211 0,'0'0'20'0,"0"0"0"0,0 0 8 16,0 0 3-16,0 0 5 0,89-57-8 15,-30 22-10-15,11-8-4 0,6-4-4 16,6 0-1-16,-3 0-3 0,-2 6-4 16,-4 5-6-16,-8 5-8 0,-4 5-6 0,-4 6-22 15,-7 1-73-15,-2 2-99 16</inkml:trace>
  <inkml:trace contextRef="#ctx0" brushRef="#br0" timeOffset="15358.95">24100 1513 13 0,'0'0'13'0,"11"146"-5"0,-5-72 8 15,0 1-3-15,2 2 0 0,-2 0 2 0,-1 5-9 16,-2 2-2-16,0 2 2 0,-2-1 0 15,1-1 6-15,0-4 1 16,1-5-4-16,0-7 1 0,1-3-9 16,1-5-1-16,-2-4 3 0,0-3-2 0,-1-5 0 15,-2-4-1-15,0-3 0 0,0-6 2 16,0-3-1-16,0-5 0 0,-1-7 1 16,-3-3 0-16,2-7 1 0,-2 1-1 15,1-2 1-15,0-4-5 0,2 0 0 16,-2-3-2-16,1 3-5 0,0-2-10 0,0 2-14 15,2-5-18-15</inkml:trace>
  <inkml:trace contextRef="#ctx0" brushRef="#br0" timeOffset="15669.51">23866 2837 260 0,'0'0'37'0,"0"0"-19"16,0 0-14-16,0 0-8 0,0 0-3 15,0 0 0-15,0 0 3 0,0 0 2 0,0 0 2 16,0 0 0-16,63 38 2 0,-38-11-1 16,-1-1-2-16,-2-1 2 0,0-1 0 15,-1-5-1-15,-3-5 1 0,-4-5 0 16,-1-3 1-16,-1-3 2 0,-2-3 2 16,6 0 3-16,0-11 0 0,4-7 0 0,-1-4-4 15,-2-6-1-15,1-1-2 16,-3 0 0-16,-1 4 2 0,-5 7 2 15,-4 7-2-15,-2 6 3 0,-3 5-5 16,0-1-4-16,0 1-8 0,0 0-2 0,0 0 2 16,1 18 2-16,1 12 4 0,-1 17-2 15,-1 9-5-15,0 10-23 0,0 5-55 16,-1 2-100-16</inkml:trace>
  <inkml:trace contextRef="#ctx0" brushRef="#br0" timeOffset="16355.22">24187 3845 255 0,'0'0'19'0,"0"0"-11"16,0 0-5-16,0 0-3 0,0 0-4 16,0 0 2-16,0 0 1 15,0 0 3-15,0 0 5 0,3 33 3 0,1 1 2 16,0 3 3-16,-2 5 1 0,0 1 2 16,1 4-2-16,-1 3-1 0,-1 1-2 15,1 0-3-15,-1 2 0 0,1 0-2 16,1 0 4-16,0-1-4 0,1-2 0 15,-2 1-4-15,1-4-4 0,0-2 3 0,-3-4-3 16,0-2 3-16,0-4-1 0,0-5 0 16,-3-3 1-16,-2-5 0 0,1-7 1 15,-2 0 1-15,3-3-1 0,-2-4-2 16,1 3 0-16,1-7-2 0,-1 4 2 16,0-5-1-16,1 0 1 0,1 2-1 15,-2-4 1-15,-1 1-1 0,-5-2-1 16,-7 0-1-16,1-7 0 0,-6-6-1 15,1-2 0-15,0-4-1 0,0 1 3 16,-2 0 0-16,0 0 3 0,2 1 0 0,3 4 0 16,4 4 0-16,4 2 0 0,8 6-3 15,2 1-6-15,-2 0-3 0,2 0 2 16,0 0 0-16,0 0 4 0,6 9 2 16,10 6-1-16,4 5-1 0,2 1 2 15,4 2 1-15,1-3 0 0,-1-3 0 0,1-5 0 16,1-6 0-16,-3-6 0 0,2 0 4 15,2-13-2-15,-1-3 1 0,1-7 1 16,-4-3 1-16,0 0 4 16,-6-1 0-16,-3 1 2 0,-5 4 0 0,-5 5 1 15,-2 8-1-15,-4-2 0 0,0 5-3 16,0 0-5-16,0 2-3 0,-4 4-5 16,-4 0-3-16,-4 10 1 0,-2 8-6 15,2 10-3-15,2 8 1 0,-2 8-16 16,2 7-19-16,-3 4-39 0,3 3-40 0,-3-4-82 15</inkml:trace>
  <inkml:trace contextRef="#ctx0" brushRef="#br0" timeOffset="17114.6298">24459 5703 104 0,'0'0'10'0,"0"0"8"15,0 0 2-15,0 100 9 0,-9-55 4 0,-2 9 0 16,-3 5 2-16,0 6-3 0,-5 5-1 15,0 4-4-15,-1 6-5 16,-2 1-5-16,1 1-7 0,-1 0-2 16,0-2-4-16,1-1-3 0,0-3 1 0,-1-2-2 15,2-2 0-15,3-7 1 0,-2-3 1 16,2-7 4-16,1-6-2 0,3-7 4 16,-2-5-2-16,5-6 0 0,-1-5 1 15,5-9-3-15,0-3-1 0,2-5 0 16,2-4-2-16,1-1 1 0,1-4 0 15,-2 0 5-15,2 0 0 0,0 1 2 0,-1-1-3 16,1 0-2-16,-2 0-2 0,-2 0-3 16,0-10-2-16,-3-9 0 15,-1-5 1-15,0-3-3 0,-2-4 4 0,-2-2-4 16,-1 1 3-16,-1 0 2 0,-2 0 0 16,1 5 2-16,2 3 1 0,2 7-2 15,5 7 1-15,0 2-2 0,5 5-2 16,-1-1-2-16,1 0-4 0,1 4-3 15,-2-1 1-15,2 1 1 0,0 0 3 0,5 5 6 16,6 5 0-16,6 4-2 0,2-1 2 16,5 0-1-16,-1-5 0 0,2-1 1 15,0-4 0-15,3-3 0 0,1-3-2 16,3-8-1-16,-2-4 0 0,0 0 3 16,-2-1 1-16,-10 6 4 0,-6 2 4 15,-8 7 2-15,-4 1-1 0,0 0-8 16,0 0-7-16,-13 16-8 0,-8 10-8 15,-10 6-24-15,1 3-39 0,3-6-71 16</inkml:trace>
  <inkml:trace contextRef="#ctx0" brushRef="#br0" timeOffset="17998.5">26927 659 168 0,'0'0'-6'0,"0"0"2"16,-23 129 1-16,21-57 2 0,2 16 2 16,3 14 6-16,7 7 6 0,2 7 5 15,4 1 1-15,-2-3 1 0,2-2-1 16,-1-4 10-16,0-7-3 0,-1-2-2 15,-2-6-5-15,0-6-11 0,-3-3 1 16,-1-8-3-16,-2-6 1 0,-1-8 6 0,-1-4-8 16,-1-8 8-16,0-3-2 0,-2-6-10 15,2-5 9-15,-1-4-9 0,-2-10 2 16,0-3-1-16,0-7 2 0,0-6 1 16,0 5 1-16,0-6 3 0,0-1 2 15,0 1 3-15,-3-2-1 0,0 0-3 0,-4 0-4 16,-2 1 0-16,-3-4-4 15,-5 0 0-15,-2 0 0 0,-5-6-2 16,2-3 2-16,-1-4 0 0,-2-3 1 16,2 0-2-16,0-4-1 0,0 0 2 0,0 2-1 15,5 1 2-15,4 6-7 0,2 1 5 16,4 2-8-16,5 5 5 0,0 0-3 16,3 3-6-16,-2 0 0 0,2 0-2 15,0 0 12-15,8 11-1 0,7 4 7 16,7 5-6-16,3 1 1 0,2 2-1 0,2-2 0 15,2-1 1-15,-1-5-1 16,-1-1 0-16,-2-7 0 0,-7-1-1 16,-1-4 2-16,0-2 3 0,-2-2 0 15,1-8 2-15,-5-5 0 0,-3-5-1 0,-3-5-2 16,-2-3 1-16,-2-1-7 0,-3-1 9 16,0 1-9-16,0 3-1 0,-3 9 8 15,1 7-12-15,1 5 9 0,1 5-7 16,-2-2-10-16,1 2 9 0,-2 14-14 15,0 13 10-15,-2 18-12 0,3 13-28 0,2 16-13 16,0 9-48-16</inkml:trace>
  <inkml:trace contextRef="#ctx0" brushRef="#br0" timeOffset="18653.98">26992 3668 433 0,'0'0'20'16,"0"0"-14"-16,0 0-9 0,0 0-6 0,0 0-1 15,0 0 2-15,0 0 1 0,0 0 7 16,0 0 2-16,19 84 3 16,-10-33 2-16,0 10-2 0,-1 9 2 0,-2 8 0 15,-2 3-3-15,-1 4 2 0,-3-3-2 16,1-3 2-16,-1-6 0 0,0-6-1 16,2-6 1-16,-1-6-1 0,2-7-4 15,-2-7 2-15,-1-8-4 0,2-10 1 16,-2-4 0-16,0-7 0 0,0-8 1 15,1 2 0-15,-1-6 2 0,0 0 2 0,0 0 2 16,0 1-1-16,0 1-1 16,0-2-2-16,-3 0-4 0,-11 0 0 15,-3-7-2-15,-8-4 0 0,-1-3-2 0,2 1 1 16,-4-4-1-16,2 0-1 0,1 1 5 16,-1 1-1-16,5 1 2 0,5 6 0 15,6 2-2-15,5 5 2 0,5 1-3 16,-1-2-5-16,1 2-1 0,-2 0 0 15,2 0 2-15,0 6 7 0,9 6-2 0,8 4 2 16,4-3 2-16,8-2-2 0,3-3 0 16,3-4-2-16,2-4 2 0,0 0-2 15,0-3 1-15,-3-6 1 0,0-5-1 16,-3-1 1-16,-3-5 0 0,-2-1 1 16,-5 0 0-16,-3-1 3 0,-4 2 1 15,-5 5 3-15,-5 7-1 0,-4-3 3 16,0 5-7-16,-5-2 2 0,-3 1-4 15,-2 7-7-15,-6 3 1 0,3 15-2 16,-6 9-1-16,2 7 0 0,4 8-4 0,1 6-9 16,0 9-21-16,0 7-26 0,-1 1-40 15,-2 2-65-15</inkml:trace>
  <inkml:trace contextRef="#ctx0" brushRef="#br0" timeOffset="19460.62">26782 5428 161 0,'0'0'25'0,"0"0"-4"15,0 0-2-15,0 0-5 0,0 0-3 16,0 0-3-16,0 0 1 0,0 0 3 15,0 0 1-15,41 51 3 0,-27-8 1 0,4 10 0 16,-1 8-2-16,0 7-2 0,2 5 0 16,2 4-1-16,-1 5-1 0,0 3-1 15,-3 2 2-15,2 1-1 16,-3-3 0-16,0-5 3 0,-2-7 0 0,2-8-3 16,-4-5 3-16,2-9-3 0,-4-4-4 15,2-6-3-15,-1-5-2 0,0-5-2 16,-1-2 0-16,0-6 3 0,-3-6-3 15,-4-7 0-15,1-2 2 0,-2-4-3 16,-1-1 5-16,1 2 0 0,-2-5 1 0,0 0 3 16,0 0 0-16,0 1-4 0,1-1 3 15,-1 0-4-15,0 2 0 0,0-2-3 16,0 0-1-16,-3-6 0 0,-7-5-1 16,-5-3-1-16,-3 1-1 0,-4-1-1 15,-4 1 1-15,0-1 0 0,-6 2 1 0,-2 1-1 16,2 1 4-16,3 2 1 0,10 2 1 15,2 1-1-15,8 2 0 16,5 1 0-16,-1 1-2 0,5 1 0 16,-1-2-5-16,1 2-4 0,0 0 0 0,-2 0 1 15,2 0 5-15,5 0 4 0,8 7 0 16,7 2 0-16,4-2 0 0,5 0 0 16,5-3 0-16,0-1 0 0,3-1-1 15,-3-2 0-15,3 0-2 0,-4-8 0 16,0-1 1-16,-2-1-3 0,-3-3 3 0,-3-2-2 15,-3-1 1-15,-5-2 3 16,-4 2 1-16,-4 2 2 0,-3 0 6 0,-2 6 1 16,-3 1 2-16,2 3-2 15,-3 4 1-15,0-2-5 0,0 2-4 0,0-1-7 16,1 1 0-16,-1 3 1 0,0 20 1 16,0 13 3-16,0 20-5 0,-4 9-5 15,0 7-24-15,-3 2-62 0,-2-1-143 16</inkml:trace>
  <inkml:trace contextRef="#ctx0" brushRef="#br0" timeOffset="20998.76">27997 1103 10 0,'7'102'14'0,"3"10"4"16,-1 8-5-16,-2 6 1 0,2 8 10 15,0 7-3-15,-1 9-5 0,1 10-1 16,1 2-4-16,-1 4-4 0,1-1 1 15,1-3 1-15,0-1-7 0,-3-6-1 16,2-8 2-16,-2-7-3 0,-1-12-4 0,2-16 6 16,-1-12 4-16,-1-14 3 0,-2-9 1 15,-2-9 0-15,-2-3 0 0,-1-4 0 16,0-5-2-16,-4-6 3 0,-1-6-4 16,-1-8 1-16,0-7 1 0,3-9-3 15,0-9 3-15,3-7-5 0,0-4 0 0,0 0-2 16,0 0 3-16,0 0 2 15,0 0 1-15,-2 2-4 0,-4-2-1 16,-2-2-4-16,-5-9-2 0,-3-5-3 16,-3-7 1-16,-1-3-1 0,-1-1 0 0,-2-3 1 15,-1 1 4-15,-2 0 1 0,2 2 2 16,0 4 7-16,4 2-2 0,5 8 2 16,5 6-3-16,7 4-6 0,3 3-4 15,-1-2-3-15,1 2 1 0,0 0 2 16,0 0 1-16,0 14 2 0,3 2 0 0,11 6 0 15,4-4 1-15,3-3 0 16,4-3 0-16,2-4 1 0,1-4-1 16,1-4 1-16,-1 0-1 0,0-1 0 15,1-8 1-15,-3-1-1 0,-1-4 2 0,-4 0 0 16,-3-1 0-16,-2-1 2 0,-8 4 2 16,0 1 2-16,-3 3 2 0,-3 3 2 15,-1 2-5-15,-1 3-7 0,0-1-8 16,0 1-4-16,0 4 2 0,0 19 0 15,-1 17 4-15,-6 19-2 0,-1 16-8 0,0 15-17 16,-4 12-86-16</inkml:trace>
  <inkml:trace contextRef="#ctx0" brushRef="#br0" timeOffset="21314.64">27874 5537 309 0,'0'0'29'0,"0"0"-1"16,0 0-8-16,0 0-10 0,0 0-12 16,0 0-4-16,0 0 0 0,0 0 4 15,0 0 5-15,22 32 2 0,-6 12-2 0,4 7 2 16,1 4-4-16,0 0 4 0,-1 1-3 15,2-3 0-15,-3-2-1 0,-1-8-2 16,0-4 1-16,-2-9-1 16,-2-6 2-16,-1-8-1 0,-3-5 4 0,-2-6 2 15,-3-4 3-15,0 2 3 0,-1-3-3 16,2 0-4-16,4 0-7 0,3-1-15 16,-6-4-50-16,1-1-157 0</inkml:trace>
  <inkml:trace contextRef="#ctx0" brushRef="#br0" timeOffset="33960.68">19297 10212 389 0,'0'0'47'0,"0"0"-18"0,0 0-21 15,0 0-12-15,0 0-5 0,0 0 1 16,0 0 4-16,0 0 1 16,0 0 0-16,13 87 2 0,-8-48 0 15,-2 2 0-15,-2-3 0 0,1 0 2 0,-2-3 2 16,0-3-3-16,0-3 4 0,-2-9-3 16,1-8-1-16,1-6 1 0,0-6 2 15,0 0 4-15,0 0 5 0,0 1 2 16,0-1-1-16,0-1-6 0,0-17-8 15,4-10 1-15,7-8-5 0,1-4 5 0,4 2-1 16,-1 1-1-16,0 0 4 0,0 5 1 16,-2 5-2-16,-2 6-1 0,-3 6-3 15,3 4-3-15,-5 5 0 0,3 4-4 16,4 2 1-16,0 8 0 0,3 10 2 16,-2 5 4-16,-2 6-2 0,-2 2 2 15,-2 1 1-15,0 0 1 0,-2-2-2 16,-2 0 5-16,-1-11 1 0,1-1-3 15,-3-7 3-15,-1-5-2 0,2 0 4 16,-2-6 5-16,0 0 2 0,0 0 0 0,4 0-7 16,4-15-3-16,2-8-5 0,6-9 1 15,-2-1 2-15,3-2 0 0,3 0 2 16,0 2 0-16,0 2 0 16,-4 4 1-16,-4 10 1 0,-1 4-1 0,-5 5-3 15,-3 5-5-15,3 2 0 0,2 2-2 0,2 13 3 16,4 7 1-16,1 5-1 0,1 6 3 15,0 1-2-15,1 5 2 0,2 0 4 16,4 0-3-16,0-2 2 0,2-2-2 16,-2-4-3-16,0-6 3 0,-3-6-2 15,-1-5 1-15,-3-6 0 0,-1-3-1 16,3-4 1-16,2-2 1 0,6-10 0 16,-4-6-2-16,-2-7 0 0,-5-2 4 15,-1-5-3-15,-5-1 5 0,-3-1 1 16,-2-1-2-16,0 0 2 0,-4 0-1 0,0 0 2 15,0 5-1-15,-1 3-1 16,-3 7 1-16,1 8-2 0,3 7-2 16,0 5-3-16,0-1-5 0,0 1 0 15,0 0-2-15,-6 0 1 0,-1 8 3 0,-2 8-1 16,-1 8 2-16,6 3-1 0,4 1 3 16,0 2 0-16,1 1 1 0,8-2 0 15,1 1 1-15,3-3 3 0,1-1-3 16,-1-3 3-16,2-3-2 0,-7-8-1 15,3-2 3-15,-4-4-1 0,-3-4 3 0,5 0 1 16,1-2-1-16,6-5 1 0,4-5-4 16,-1-6-4-16,0-3 3 0,-3-3-4 15,-1 0 3-15,-4-3 1 0,-3 1 0 16,-5-2-1-16,-1 1-2 0,-2-3 0 16,-6 2-5-16,-6 2-2 0,-5 3-4 0,-3 2-3 15,-6 7-1-15,0 6 2 0,-2 5 4 16,2 1 2-16,2 6 2 15,3 4 0-15,4 2-4 0,7-2-4 16,4-4-6-16,4 3-1 0,2 0 5 0,6 0 7 16,9 0 7-16,8-7 4 0,7-2 0 15,5-4-1-15,1-8 2 0,1-1 1 16,-3-2-1-16,-2-4 2 16,-6 0-2-16,-3 0 2 0,-3 1-2 0,-5 1 0 15,-4 7 1-15,-5 2 0 0,-3 5 1 16,-3 3 3-16,0-1-2 0,0 1 0 0,2-2-4 15,-2 2-2-15,0 0-2 16,0 0-1-16,-5 5 3 0,-4 5-1 16,-2 7 0-16,2 0 1 0,3 3 0 0,3-7 0 15,2 7 1-15,1 0 0 0,0 1 0 16,4 6 1-16,4-2-1 0,0-1 0 16,2-2 1-16,2 2 0 0,3-1 2 15,0 1 1-15,4-1-2 0,0 1 2 16,1-5 0-16,-1 1-3 0,0-3 2 0,-2-2-3 15,-7-6 0-15,-2-3 2 16,-5-3-2-16,-3-3 0 0,0 0 0 16,0 0 2-16,1 1 4 0,-1 1 2 15,0 1 0-15,-12 2 0 0,-11-1-3 0,-9 1 0 16,-2-2 0-16,-4 0-3 0,3-1 1 16,2-1-3-16,11 0-7 0,2 1-11 15,10-1-15-15,4-1-23 0,2 2-24 16,4-2-66-16</inkml:trace>
  <inkml:trace contextRef="#ctx0" brushRef="#br0" timeOffset="34192.37">21010 9971 301 0,'0'0'35'15,"0"0"3"-15,0 0-4 16,0 0-17-16,0 0-20 0,0 0-9 15,0 0-2-15,0 0 5 0,0 0 6 0,0 0 1 16,41 79 2-16,-32-37 0 0,1 7-2 16,-1 3 0-16,1 1-3 0,-3 0-2 15,1-2-4-15,-4-4-9 0,1-1-8 16,0-3-13-16,-1-5-7 0,1-5-1 16,-2-6-3-16,0-7 3 0,-2-9-10 15</inkml:trace>
  <inkml:trace contextRef="#ctx0" brushRef="#br0" timeOffset="34922.54">20864 10449 310 0,'0'0'74'16,"0"0"-17"-16,0 0-18 0,0 0-18 16,0 0-13-16,0 0-8 0,0 0 0 15,0 0 1-15,0 0 0 0,35-33-1 16,9 24 0-16,11-2-1 0,6-1-2 0,4-2 0 15,3-4-8-15,-2-2-11 0,0-4-13 16,-6-5-10-16,-5-1-1 16,-6-4 9-16,-7-2 13 0,-10 1 11 15,-6-1 9-15,-7-1 2 0,-8 1 5 0,-5 0 1 16,-3-1-3-16,-3 2 4 0,-3 1 1 16,-4 4 4-16,0 4 9 0,-2 10 4 15,2 1 1-15,2 7-2 0,3 3-8 16,0 2-10-16,2 3-6 0,-6 0-5 15,-2 6 0-15,-4 11 5 0,-3 7 0 0,3 8 4 16,3 6-2-16,3 6 4 0,3 4-3 16,3 3-1-16,0 3-1 0,0 1-3 15,7 0 3-15,4-2-4 0,1-6-3 16,2-6-8-16,3-7-10 0,0-11-12 16,2-6-4-16,-6-6 3 0,3-9 1 0,2-2 10 15,0-8 7-15,5-7 11 16,-4-5 7-16,-2-4 9 0,-2-4 6 15,-2-2 6-15,-3-2 7 0,-1 2 6 16,-1 3 5-16,-3 7 6 0,-2 2 2 16,-2 6 0-16,-1 5-2 0,2 3-10 0,-2 4-14 15,0-2-13-15,0 2-11 0,0 0-1 16,1 0 1-16,5 16 3 0,3 4 2 16,6 11 1-16,2 2 1 0,3 1 0 15,4-3 1-15,3 0 0 0,4-7-1 16,-1-2 0-16,2-7-1 0,-2-6 0 0,1-6 0 15,-1-3-1-15,-1-6-3 16,-2-10-1-16,0-3-3 0,-3-5 0 16,-1-5-6-16,-3-3 4 0,-2-3 1 0,-5 0 2 15,-3 2 6-15,-4 2 1 0,-3 10 4 16,-2 3 6-16,-1 7 1 0,0 5-1 16,0 2-8-16,0 4-6 0,-7 10-3 15,-5 16 1-15,-5 15 5 0,1 14 2 16,-1 13 2-16,2 8 4 0,-1 8 0 0,3 5 1 15,-1 5 0-15,2-1-3 0,0-1 2 16,0-5-2-16,0-8 0 16,1-9 2-16,1-10-4 0,2-9 1 15,0-8-3-15,2-8-5 0,2-4-21 0,1-12-52 16,1-5-49-16,2-8-98 0</inkml:trace>
  <inkml:trace contextRef="#ctx0" brushRef="#br0" timeOffset="35297.2298">23108 10367 479 0,'0'0'60'16,"0"0"-22"-16,0 0-14 0,0 0-11 15,0 0-8-15,0 0-4 0,0 0 0 0,0 0 0 16,113-45 2-16,-59 38-1 0,9 2-1 15,-1 0 2-15,-4 0-3 0,-10 2 1 16,-8 0-1-16,-17 1 0 16,-10 0-1-16,-7 2-2 0,-6 0-3 0,0-2-13 15,0 2-22-15,0 0-40 0,0 0-36 16,0 0-46-16</inkml:trace>
  <inkml:trace contextRef="#ctx0" brushRef="#br0" timeOffset="36292.36">24719 10214 215 0,'0'0'19'0,"0"0"0"15,0 0-3-15,-93-43-1 0,61 40-5 0,0 3-4 16,-2 0 1-16,2 3-1 0,-1 8 2 16,1 3 1-16,-1 4-3 0,1 1 0 15,3 4-4-15,2 3-1 0,5 2 0 16,2 2 1-16,2 2-2 0,8 0 1 16,4-2 0-16,5 0 2 0,1-1 0 15,6-3 1-15,5-3 2 0,7-4-2 0,0-4 2 16,3-5 0-16,2-6 0 15,3-4 2-15,1 0-1 0,4-10 0 16,-1-7-5-16,3-4-2 0,-1-7 0 0,0-2 0 16,-2-2 2-16,-2-1 1 15,-4-1 2-15,-5-1 0 0,-3 0 0 0,-4 2 2 16,-5 1-1-16,-1 11-1 16,-1 2 0-16,-3 6 0 0,-1 7-3 0,1 1-4 15,-2 5-6-15,0-1-2 0,0 1 0 16,0 3 2-16,0 14 6 0,0 10 0 0,0 9 1 15,0 4 1-15,0-1-2 16,0 1 2-16,0-3 2 0,4-4 2 16,3-1-3-16,2-7 5 0,1-2-4 0,-3-9 2 15,4-2 1-15,1-4 3 0,-3-5 1 16,10-2 1-16,0-1-2 0,4-7-3 16,7-8-2-16,1-7-5 0,0-2 2 15,1-2-3-15,-1-3 3 0,-2-1 1 16,-4 1-1-16,-1-2 1 0,-7 3 0 15,0 1 0-15,-5 2 0 0,-3 7 2 0,-2 1-1 16,-3 8-1-16,-2 4-2 16,-1 1-7-16,-1 4-4 0,0 0 0 15,0 3 2-15,0 15 5 0,-4 13 4 0,-5 10 0 16,2 1 1-16,1 2 0 0,2-1 0 16,4-2 3-16,0-4 0 0,1-2 1 15,8-6-2-15,4-6 2 0,0-4 2 16,4-8 0-16,1-4 3 0,3-7 0 15,4-2 0-15,4-12-2 0,2-5-4 0,3-6 1 16,-2-4-4-16,-4-2-3 0,0-4 2 16,-8-2-3-16,1 0 0 0,-7-3 2 15,0 2-5-15,-3-1-2 0,-4 2-2 16,0 5 1-16,-4 9 2 0,-2 9 3 16,1 10-1-16,-2 4-4 0,0-1-2 0,0 1 1 15,0 0 3-15,-5 10 6 0,-3 10-2 16,-1 6 3-16,2 3 0 15,2 1 0-15,3 1 0 0,0-3 1 16,2 2 1-16,0-1-1 0,4 0 0 0,4 0 3 16,1-2 1-16,0 1-2 0,2-4 0 15,-2-1-2-15,-1-4 2 0,1-6-2 16,-3-1 2-16,-2-5-1 16,-1-4 0-16,3 5 0 0,-3-5 0 0,1 0 3 15,-1 0 4-15,-3-3 4 0,0 0-1 0,0 0-1 16,-2 0-4-16,-14 0-3 15,-8-5 1-15,-6 0 1 0,-1-2 1 16,2 3-3-16,9 0-1 0,0 2-4 0,8 0-1 16,6 2-9-16,-1 0-15 0,7 0-27 15,-1-1-6-15,1 1 1 0,6-2-7 16,17-2-28-16</inkml:trace>
  <inkml:trace contextRef="#ctx0" brushRef="#br0" timeOffset="36520.83">26032 10290 410 0,'0'0'32'0,"0"0"3"0,0 0-5 15,0 0-6-15,0 0-8 0,0 0-7 0,0 0-8 16,0 0-5-16,0 0-2 0,0-50 2 16,-3 59 0-16,0 10 4 0,0 10-1 15,2 4 1-15,1 4 0 0,0 1 0 16,0 1 4-16,0-1-4 0,0 1 3 15,0-5-4-15,1 1-4 0,1-3-5 0,-1-1-8 16,-1-10-17-16,0-2-25 0,0-7-26 16,0-5-32-16,0 0-33 0</inkml:trace>
  <inkml:trace contextRef="#ctx0" brushRef="#br0" timeOffset="36653.67">26033 10046 392 0,'0'0'22'16,"0"0"-11"-16,0 0-11 0,0 0-15 0,0 0-12 16,0 0-26-16,0 0-39 0,0 0-45 15</inkml:trace>
  <inkml:trace contextRef="#ctx0" brushRef="#br0" timeOffset="36842.58">26113 10545 397 0,'0'0'27'0,"0"0"-6"0,77-96-8 16,-50 59-8-16,0 1-1 0,1 0-4 15,-2 1-2-15,-2 2-4 0,-5 4-8 16,-1 4-10-16,-10 8-16 0,-2 9-18 16,-3 5-21-16,-3 3 0 0,0 0 13 15,-7 3 18-15,-6 10 26 0,-6 9 10 16,0 5-1-16,0 5 9 0</inkml:trace>
  <inkml:trace contextRef="#ctx0" brushRef="#br0" timeOffset="37080.86">26243 10482 9 0,'0'0'13'0,"0"0"1"15,0 0 6-15,0 0 4 0,50 79 6 0,-33-68-4 16,3-2-1-16,0 2-10 0,2 1-4 16,2-1-4-16,1 1-2 0,1-2 1 15,-2 1 0-15,0-2-1 0,0-1 1 16,-7-4 0-16,1-1 0 0,-5 0 6 15,-7-3 7-15,-1 2 18 0,-5-2 16 0,0 0 0 16,0 0-6-16,2 0-19 0,-2 0-16 16,-5-8-6-16,-12-1-4 0,-6-1 2 15,-6 0 1-15,-4 6-2 0,-2-1-1 16,2 4-1-16,1 1-2 0,2 0-2 16,2 0-6-16,9 3-23 0,7 0-24 0,7-2-10 15,5-1-47-15,3 0-95 16</inkml:trace>
  <inkml:trace contextRef="#ctx0" brushRef="#br0" timeOffset="37356.58">27102 9661 493 0,'0'0'21'0,"0"0"4"0,0 0 3 0,0 0-6 16,0 0-12-16,0 0-10 15,0 0-5-15,0 0-1 0,0 0 1 16,10-24 2-16,-7 61 2 0,4 7 0 16,-1 9 1-16,3 4 4 0,1 5-3 0,1 4 2 15,-2 0-4-15,0 3-3 0,-2-1-1 16,-3-2-4-16,-2-4-5 0,-2-5-10 16,0-5-4-16,0-8-10 0,-5-5-4 15,-2-5-3-15,4-13-3 0,-2-2-6 16,2-9-4-16,-3-2-6 0,1-1-6 0,2-4-5 15</inkml:trace>
  <inkml:trace contextRef="#ctx0" brushRef="#br0" timeOffset="37709.6199">26709 10381 271 0,'0'0'65'16,"0"0"-4"-16,0 0-10 0,0 0-13 15,0 0-13-15,0 0-16 0,0 0-5 16,0 0-3-16,0 0 0 0,0 0 1 15,34-31-2-15,17 28 0 0,4-1 1 0,3-2 0 16,1-1 0-16,0 2 0 0,-2-5 0 16,-4 3 1-16,-5-4-1 0,-6 2 0 15,-6-1 1-15,-6-3 0 0,-5 1-1 16,-5-3 2-16,-5 2-1 0,-1-2-1 16,-5 4-1-16,-2-2 2 0,-3 6-2 15,1-1 0-15,2 1 1 0,-6 2-1 0,2 2 0 16,-3 3 0-16,0-1-1 15,0 1-1-15,2-2 0 0,-2 2-1 16,1-2-2-16,-1 2-1 0,2 0 3 0,-1 0 0 16,0 13 2-16,2 4 0 0,-1 7 0 15,1 0 0-15,-2 2 1 16,1 0 0-16,-1 0-2 0,-1-3 1 16,0 2-2-16,0-2-3 0,0-7-9 0,-3 1-22 15,2-4-22-15,-5-3-34 0,2 0-40 16</inkml:trace>
  <inkml:trace contextRef="#ctx0" brushRef="#br0" timeOffset="37854.1599">27348 9885 437 0,'0'0'-7'0,"0"0"-12"0,0 0-16 16,0 0-34-16,0 0-48 0,0 0-73 0</inkml:trace>
  <inkml:trace contextRef="#ctx0" brushRef="#br0" timeOffset="38748.1899">27602 10237 421 0,'0'0'2'0,"0"0"-6"15,0 0-2-15,0 0 0 0,0 0 4 0,0 0 1 16,37 83 1-16,-31-51 0 0,-1-2 1 16,-2-1 0-16,0-3 0 0,-2-8 4 15,1-1-3-15,-1-5 3 0,-1-7 0 16,2 0 4-16,-2-5 8 0,0 0 1 16,5 0 4-16,7-2-7 0,4-11-4 15,5-3-5-15,1-4-4 0,-1-3 0 16,2-3-2-16,-2 1 2 0,0-4-4 15,0 0 2-15,-1 1 0 0,-2 5 2 16,-1 1-2-16,-7 10 0 0,-1 4 0 0,-6 5-3 16,-3 3-3-16,0-1 0 0,4 1 0 15,2 1 1-15,4 9 3 0,4 5-1 16,-2 3 3-16,1 2-2 0,0 1 2 16,2 0 0-16,2 1 0 0,2-2 2 15,1 2-1-15,3-4 2 0,5-1-1 16,-1-4 1-16,5-1 2 0,0-4-1 15,2-2 0-15,4-4 0 0,4-2-1 0,1 0 0 16,5-3 0-16,1-5 2 16,2-1-1-16,-2-3 0 0,-3 0 1 0,-5-4-2 15,-6 1 0-15,-5 0-1 0,-4-1-1 16,-5-3 1-16,-4 1-1 0,-3-2 0 16,-7 6-1-16,-4-2-1 0,-3-2 0 15,-6 1-1-15,-7-3 0 0,-9 5 1 16,-3 6-1-16,-7 6 0 0,-6 3-2 0,-4 1 2 15,2 10 0-15,-1 4 0 0,3 2 0 16,7 1-1-16,6 0 1 0,5 0-1 16,5 1-1-16,7-6 1 15,4-3 1-15,4 0-2 0,0-1 4 0,5 5 1 16,10 0 2-16,1-7-1 0,2-4 1 16,5-3-3-16,1 0 2 0,3-6 0 15,2-3 1-15,0-3 0 0,-3 0 0 16,-1-3-1-16,-4 1 2 0,-3-1 0 15,-6 4 0-15,-3-1 0 0,-3 4 0 0,-3 4 1 16,0 1-2-16,-3 3-2 0,0-1-3 16,0 1-4-16,2 0 0 0,-2 0-1 15,0 1 1-15,0 17 4 0,-8 8 1 16,-1 12 1-16,-2 3 0 0,2 4 3 16,2 5-3-16,1 4 5 0,2 0-5 15,1 5-2-15,3 2 2 0,0 3-3 16,0 2 4-16,6 1-2 0,-2-1 1 15,2-3-1-15,-3-2 2 0,0-5 2 16,-3-2-1-16,0-4 1 0,-5-6-4 0,-5-6-1 16,-4-6 0-16,-5-7 1 0,-6-5 2 15,-5-8 1-15,-5-6 2 0,-6-6 1 16,-3-3 4-16,-1-14 4 16,2-8 4-16,4-8 2 0,5-10-1 0,8-5-8 15,9-7-1-15,10-6-8 0,7-5-1 0,9 0 1 16,15-1-6-16,11 5-2 15,7 6-9-15,6 9-12 0,3 10-31 16,3 7-61-16,-3 5-133 0</inkml:trace>
  <inkml:trace contextRef="#ctx0" brushRef="#br0" timeOffset="44158.57">20272 13011 111 0,'0'0'33'16,"0"0"-2"-16,0 0-6 0,0 0-1 16,0 0-6-16,0 0 0 15,-19-78-3-15,16 58 2 0,1 0 3 0,0 0-2 16,2-1 2-16,-1 1-3 0,-1 5-1 16,2-6-3-16,-1 9-5 0,1 0 0 15,-2-1-4-15,2 7 1 0,0 2-1 16,0 4 0-16,-1-2-3 0,1 2-2 15,0-1-5-15,0-1-2 0,0 2 1 0,0 0 2 16,0 0 1-16,0 9 3 0,0 10 0 16,6 6 0-16,1 4 1 0,-1 2-2 15,-1 3 0-15,1 1 1 0,0 2 0 16,2 1 1-16,0 0 0 0,-2 0-1 16,0 1 6-16,-1-1-3 0,1 2-1 0,-2-1 1 15,1 2-3-15,-2 1 2 16,1 3-1-16,-1 2 0 0,0 3-2 15,0 3 2-15,1 1 0 0,0 3 0 16,1-3 0-16,-3-2 1 0,1-2 4 0,-1-3-3 16,-2 0 4-16,0-1-2 0,0-1-5 15,0-1 2-15,0-1 0 0,-2 1 2 16,1-2-2-16,-1 2 2 16,2 0-3-16,0 0 1 0,0-3 0 0,0-2 1 15,5 0 0-15,-1-3 0 0,2 2 4 16,0 0-2-16,-2 2 0 0,-1-1-3 15,0 2-1-15,-3-2-1 0,0 4-1 16,0-1 4-16,-2 2-2 0,-2 2 1 16,0-2-1-16,-3-2 1 0,2-2-1 0,2-5 0 15,0-5 0-15,2-10-1 0,1-2 1 16,-2-7 1-16,2-5 0 0,-1 5 1 16,1-6-2-16,0 2 0 0,0-1 1 15,0-6-1-15,-1 0 1 0,1 0 2 16,0 1 0-16,0 1 1 0,0-1 3 0,0 0 0 15,0 1 1-15,0 0 1 0,0-1 0 16,0 1-6-16,0-1 1 16,0 1-4-16,0-2-2 0,0 2 1 15,0-2-1-15,0 1 0 0,0-1-2 0,0 1 1 16,0-1 3-16,0 2-2 0,0-2 2 16,0 0 0-16,0 1 2 0,0-1-2 15,0 0 2-15,0 2 1 0,0-2-1 16,0 0-2-16,0 0 1 0,0 1-1 15,0-1-1-15,0 0 2 0,0 0-3 0,1 0 2 16,0 0-1-16,5 0-2 0,-1 0 4 16,1-1-2-16,2-4 2 0,-4 4-2 15,1-2 1-15,2-2 1 0,-2 4-1 16,-3-1 0-16,7-1 0 0,-5 2-3 16,5-2 3-16,2 0 0 0,1 0-3 0,7-2 2 15,-2 1 0-15,11-3-1 16,-1 3 1-16,2-1-3 0,1 1 1 15,1-3 1-15,1 3 0 0,-1-2-1 16,3 0 2-16,-1 0 0 0,3-2 1 0,0 2 0 16,6-1 1-16,3-3-1 0,3 1 0 15,4-2 0-15,3-2 0 0,4-2 0 16,3 0 0-16,5-1 1 0,3 0-1 16,1-1 2-16,3 0-2 0,3 2 0 15,-2 2 1-15,3 1-1 0,-3 1 0 16,2 3 2-16,-6 3-3 0,-3 3 0 15,-3-1-2-15,-3 1-3 0,0 2 2 16,2-1 0-16,1-1 1 0,0-1-1 16,3 0 0-16,0 0-1 0,2 0 2 0,2-2 2 15,0 2-1-15,2-1 1 0,1 0 1 16,-3-1 0-16,-4 2 0 0,0 1 0 16,-7 2 0-16,-6 0 0 0,-3 0 0 15,-3 5 0-15,-4 1 0 0,-2 0-3 16,-4 0 3-16,-3 0 0 0,-4 2-1 0,-3-2 0 15,-4 1 1-15,-9 0-1 16,-6-4 1-16,-6-1 0 0,-4-2 0 0,0 0-1 16,0 0-1-16,1 0-1 0,-1 3 2 15,-2 4 0-15,-11 0 0 0,-5 4 0 16,-5-4 0-16,-3 1-1 0,-3-1 2 16,-3 1 0-16,-1-2 0 0,-5 0 0 15,-3 1 0-15,-6-2 0 0,-5 0 0 16,-4 0-1-16,-5-1 1 0,-2 2-1 15,-5-1 1-15,-2 1 1 0,-2 0-2 0,-6 0 1 16,-4 0 0-16,-4 2 0 0,-4-2 1 16,-2-1-1-16,-1 0 0 0,2 1 0 15,-2-1 0-15,1 1 0 0,-4-1 0 16,-1 0 0-16,-3 0 0 0,0-2 0 16,3 0 1-16,3 0-1 0,3 0 0 15,3-1 0-15,1 1-1 0,3 0 2 16,6-1-1-16,4-2 0 0,8 0 2 0,8 0-2 15,10 0 1-15,5 0-1 16,8-2 1-16,5-1-1 0,2 0 0 0,3-2 1 16,7 4-2-16,-1-2-5 0,1-2-25 15,6 2-37-15,-3-2-74 0</inkml:trace>
  <inkml:trace contextRef="#ctx0" brushRef="#br0" timeOffset="45061.44">23495 12651 195 0,'0'0'46'0,"0"0"-5"0,0 0-1 16,-11-90-10-16,11 62-11 0,0-1 2 0,0-3-6 15,0 1 2-15,1-3 1 16,1 2-4-16,-1 2-7 0,0 1-3 15,1 10-2-15,-2 7-2 0,1 0 0 16,-1 8-1-16,0-2-1 0,2 1-6 0,-2 5-3 16,0-1 0-16,0 1 4 0,1 12 1 15,2 9 5-15,0 8 0 0,-1 3 0 16,-2 2 1-16,0 3 0 0,0 2 2 16,0 1 0-16,0 5-1 0,-2 2 3 15,-1 1-4-15,0 4-2 0,0 1 0 16,2 5 0-16,-3 4 1 0,1 0 0 15,-4 3 0-15,2-1 4 0,-1 0-2 16,1-2 0-16,0 0-1 0,2-3-2 16,1 1 0-16,2-4 1 0,0-1 1 0,0-4-1 15,0-2-1-15,4-4 1 0,-1-3 2 16,1 0-1-16,-1-5 2 0,1 0 3 16,1-1-5-16,-2 0 5 0,0-2-3 15,1 3-2-15,-3-1 3 0,-1 1-3 16,0-1 0-16,0 0-1 0,0-1-1 0,0 2 1 15,2-2 0-15,0 0 1 0,1-3 0 16,2-2-4-16,-1-2 3 16,1 0-2-16,-1-4 4 0,1 2 1 15,0-2 3-15,-1 2-2 0,-1 0-1 0,2 1 4 16,0 1-5-16,1-1 3 0,1 3-4 16,-2 0-2-16,0 2 2 0,0 0-2 15,-2-1 1-15,0-4 0 0,-2-7 1 16,1-1 0-16,-2 0 0 0,2-7 1 15,0 6-1-15,-2-6 0 0,1 1 0 0,-1 0 0 16,2-3-1-16,-2 3 2 0,1-3-1 16,-1 2 0-16,0-7 1 0,1 5-1 15,-1-3 0-15,0-3 1 0,2 9-2 16,-2-1-3-16,0 4-11 0,-2 7-33 16,-5-2-61-16,-6-1-109 0</inkml:trace>
  <inkml:trace contextRef="#ctx0" brushRef="#br0" timeOffset="45942.2198">19639 16082 79 0,'0'0'33'0,"0"0"-1"15,0 0-6-15,-92-67-3 0,77 58-4 16,2 2-6-16,5 2-4 15,3 2-3-15,0 2-5 0,5 1-2 16,-1 0-2-16,1 0 3 0,1 0 1 0,17 0 5 16,9 0-1-16,14 3 1 0,8-1-2 15,4 2-2-15,8-3-1 0,4 2 1 16,6-1-1-16,3 1-1 0,4 1-1 16,0 1 1-16,3 1 1 0,-1 0-1 15,3 2 2-15,3-2-2 0,2 0 0 16,3-3 0-16,1 0 0 0,5-3 1 15,0 0-1-15,2 0 1 0,1 0 1 16,-1 0-2-16,1 0 0 0,1-3 1 16,-1 1 0-16,1-1-1 0,0 3 1 0,1-3-1 15,3 3 0-15,-2-1 0 0,1-1 0 16,3 1 1-16,0-1 1 0,6-1-1 16,4 2 0-16,4-4 0 0,4 2 0 15,5-1-1-15,5-3 1 0,5 0 1 16,7-1 2-16,3 2 6 0,4 0 5 0,-3 0 6 15,-3 0-3-15,-5 0-2 0,-5 1-6 16,-8 2-6-16,-9 0-2 16,-8 2 0-16,-9-4-1 0,-10 2 0 15,-7 0-1-15,-10 1 0 0,-9 2 0 0,-8 0-1 16,-5 0-2-16,-10 0-6 0,-7 0-8 16,-14 0-28-16,-9 2-34 0,-9-1-56 15</inkml:trace>
  <inkml:trace contextRef="#ctx0" brushRef="#br0" timeOffset="47479.67">21475 12620 99 0,'0'0'36'0,"0"0"0"15,0 0-5-15,0 0-6 0,0 0-3 0,0 0-3 16,0 0-2-16,0 0-5 0,0 0-3 16,0 0-2-16,10-15-3 0,-10 13 0 15,0 0-1-15,2 1 4 0,-2-5-2 16,0-2 2-16,1-2 0 0,1-1 0 15,-1 0-1-15,1 1-5 0,-2 4 2 0,1 1-4 16,-1 5 3-16,0-1 0 0,0 1-1 16,0-2-4-16,1 1-2 0,-1-1-3 15,0 1-3-15,0 1 8 0,0 0 0 16,0 1 6-16,0 13 0 0,0 7-4 16,2 8 2-16,-2 0-2 0,1-1 0 0,1 6 0 15,-1 1 1-15,1 3-3 0,-1 6 3 16,1 3-2-16,-1 4 2 15,-1 3 0-15,0-1 0 0,0 1 1 16,0-2-1-16,0 0 3 0,0 0-1 0,0-2-1 16,0 0 1-16,0-2-4 0,0 2 2 15,0 0-1-15,0 0 2 0,0 0-1 16,0-1-1-16,0-2 1 16,0-3 0-16,2-3-1 0,2-1 1 0,-1-2 3 15,-1-2-1-15,1-1 3 0,0 0-1 16,-1-2-3-16,-1-1 0 0,1 0-1 15,1 1 1-15,-2-1 1 0,2 1-2 16,1 3 0-16,2-1 0 0,0-2 0 16,1 2 0-16,-1-2 3 0,0 0-3 0,1-2 0 15,-4-2 1-15,1-2 0 0,-1-2 0 16,0-2 0-16,0 2-1 0,1-1 5 16,1-1-3-16,-1 0 2 0,0-4-3 15,-1-4-1-15,0 1 0 0,0-1-1 16,-2-4 1-16,2 4 2 0,0-5-1 0,-3 2-1 15,2 1 0-15,-2 0-3 0,0-1 3 16,0 0 0-16,0 2 1 16,0-1-1-16,0-2 0 0,0 1-1 0,0 1-1 15,0-1 1-15,0 6-1 0,3-2 2 16,2-1 0-16,-1-2-1 0,-1-4 1 16,0 2-1-16,2 4 1 0,-2-5 0 15,0 9 0-15,-2-2 0 0,0-4 0 16,-1 7 0-16,2-2-1 0,-2-6 1 15,0 8 0-15,0-8-2 0,0 2 1 0,0 0 1 16,0-2-1-16,0 1 0 0,1 1 1 16,1 3 2-16,0-5-2 0,1 4 4 15,-1-5-4-15,1 0 0 0,-2-1 0 16,1-5 0-16,-1 6 1 0,-1-5-1 16,0 0 1-16,2 6-2 0,-2-6 2 0,0 0-2 15,1 0 1-15,-1-6-1 16,0 5 2-16,0 1-2 0,0 0 2 15,0 0-1-15,0-6 0 0,0 0 1 16,0 0-2-16,0 1 1 0,1 1 1 0,-1-1-2 16,0 1 0-16,0-1 2 0,0 1-2 15,0 0 1-15,0-1 0 0,0 1 0 16,0-1 0-16,0 1 0 16,0-1 1-16,0 0-1 0,0 1 0 0,0 0-1 15,0-1-2-15,0 1 1 0,0-1 1 16,0 1-1-16,0-1 2 0,0 1-3 15,0-1 2-15,0 1 2 0,0-2 3 16,0 1-2-16,0-1 0 0,0 0 1 16,0 2-3-16,0-2 0 0,0 0-1 0,0 1-2 15,-1-1 1-15,1 0 0 0,-1 0-1 16,1 2 1-16,0-2 0 0,0 0-2 16,-2 0 3-16,2 2 1 0,0-2 1 15,0 0 2-15,-1 0-1 0,1 0 0 16,0 0-1-16,-2 0 2 0,2 0-3 0,0 0-3 15,0 0-1-15,0 0-3 0,0 0 2 16,2 0 1-16,12 0 2 0,9-4 4 16,6 0-1-16,2-1 0 15,0-1 0-15,3 0 0 0,0 2-2 0,5-3 2 16,-3 3-1-16,-1 0 0 0,-3 1-1 16,-3-1-1-16,-9 3 1 0,-1 1-2 15,-9-2 1-15,-3 2-3 0,-1 0-8 16,-6 0-3-16,4-1-8 0,1 1-16 15,4-3-24-15,0 0-35 0</inkml:trace>
  <inkml:trace contextRef="#ctx0" brushRef="#br0" timeOffset="48470.7898">21890 13040 122 0,'0'0'30'0,"0"0"0"15,0 0-4-15,0 0-2 0,0 0-2 16,0 0 1-16,-44-88-2 0,38 69-3 16,-2-9 2-16,2 1 0 0,1 0-2 15,-1-2-4-15,3-2-5 0,0-1-4 16,2 1-5-16,-2-1 2 0,0 1-2 0,2 4 1 15,-2 5-1-15,0 4 2 0,1 6-1 16,1 6 1-16,1 0-1 0,0 6-2 16,0-1-2-16,0 1-5 0,0-2-3 15,0 2-1-15,0-2 1 0,0 2 6 16,0 11 5-16,4 9-2 0,2 6 3 16,0 4-2-16,0 5 0 0,-3 3 0 15,1 6 1-15,-4 5 0 0,1 4 0 16,-1 5 0-16,0-1 0 0,0 1-1 15,0-1 2-15,0 1 1 0,0 1-1 0,0 1 3 16,3-3-4-16,0 2 0 0,1 1-4 16,4-3 3-16,-1 0 0 0,3-3 0 15,-1-5 2-15,-1-3-2 0,2-6 2 16,-4 0 2-16,-1-4 0 0,-3-1 1 16,1-2 0-16,-1 2-3 0,-1-1 1 15,1 1-2-15,1 1-1 0,0 2 0 16,2 1 1-16,1 3-1 0,-2 0 2 15,2-1-2-15,0-2 1 0,0 0-1 16,-1-6 2-16,1-1-1 0,-1-5 1 0,-1-3-1 16,0-1 1-16,-1 0 4 0,3-2-5 15,-3 0 4-15,0-1-3 0,1 1-2 16,0-1 3-16,1 0-2 0,1 0 0 16,-1-1 0-16,0 2-1 0,-1-1 0 15,-1 2 1-15,0-7 0 0,0 1 0 0,-2 1 0 16,1-7-1-16,1 10 0 15,-2-3 1-15,1-5-1 0,2 8 1 16,-3-2 0-16,0 0 0 0,1-1-1 16,1 2-1-16,-2-3 2 0,1 2 0 0,1-1-1 15,-2 1 1-15,-1 0 0 0,2-5 0 16,-1 6-1-16,-1-5 1 0,0 0-1 16,2-1 1-16,-2 1 0 0,0-1 0 15,0 0 0-15,0 1 0 0,1-4 3 16,-1 2-3-16,2 0 5 0,-1-1-6 0,0 1 0 15,2 5 2-15,0-7-3 0,0 7 2 16,-2-5 0-16,1 0 0 0,1 0-2 16,-3-5 4-16,0 5-2 15,0-6 0-15,0 0 1 0,0 0-1 0,0-6 2 16,0 0 0-16,0 0 2 0,0 2 1 16,0-1 0-16,0 1-2 0,0-1-6 15,0 1-8-15,0-1-12 0,0 0-20 16,0 6-32-16,0-1-60 0</inkml:trace>
  <inkml:trace contextRef="#ctx0" brushRef="#br0" timeOffset="49621.01">21737 15394 49 0,'0'0'20'16,"0"0"-1"-16,0 0 0 16,0 0 2-16,0 0 3 0,0 0 3 0,0 0 2 15,0 0 0-15,0 0-6 0,-9-8-2 16,9 6-7-16,0 2-4 0,-2-1-6 16,2 1-3-16,0-2-2 0,0 2-2 15,0-2-1-15,0 2 0 0,0 0 3 16,-2 0 1-16,2 0 0 0,0 0 0 0,-3 0 0 15,2 7-2-15,-4 5 2 0,1 3 0 16,1-5 0-16,-3 5 0 0,2-1 2 16,0-5 0-16,-2 6-1 0,3-5 0 15,-3-1-1-15,0 4 1 0,0-3 0 16,-1 3 1-16,2-1-1 0,0-1 0 16,-1 3-1-16,3-4 1 0,-1-1-1 15,-1 2 0-15,2 0 1 0,0-2 0 16,0 0 1-16,0 1-1 0,1-5 0 15,2 0 0-15,-1-1 0 0,1 0 2 0,-2 1-1 16,2 1-1-16,0-6 1 0,-1 5-2 16,1 1 0-16,0 0 2 0,0 0-2 15,0-1 0-15,0 1 0 0,0-2 0 16,0 7 0-16,0-7 0 0,0 1 1 16,1 5-2-16,1-5 1 0,2 3 0 15,-1 1 0-15,-1-4 2 0,2 2 0 0,-2-2-1 16,-1-2 1-16,4 4-1 15,-2-4 1-15,3 3 0 0,0 0 1 16,0-3 0-16,2 2 1 0,1-2-1 0,0 0-2 16,1 0 0-16,0 0 3 15,-1 0-4-15,1 0 6 0,-4-1-6 0,2 1 1 16,-3-2 0-16,-1 2-1 0,5-3 2 16,-4 2-1-16,0-1 1 0,4 1 1 15,-4-2-1-15,0 0 2 0,8 1 0 16,-8-1-1-16,7 0-2 0,1 0-4 15,-7 0 3-15,6 0 0 0,-6 0 0 0,0 0 6 16,6-1-6-16,-5 1 1 16,6 0 0-16,-1-2-4 0,-6 2 5 0,6-1-4 15,-6 1 4-15,6-2-2 0,5-2 0 16,-6 2 1-16,4-2-2 0,-5 2 1 16,2-1 1-16,1 0-2 0,-3-1 1 15,3 1 0-15,-4-1 0 0,1 0 1 16,-6 2-1-16,2 1 2 0,-3-2 0 0,1 1-2 15,1-1 0-15,2-2 0 0,-3 2 0 16,5-4 0-16,0 1 0 0,-4-1-4 16,3 0 2-16,-1-2 0 0,-2 1 0 15,0 0 0-15,1 0 2 0,-3-3 2 16,1 2-4-16,-2-1 4 0,1-1-2 16,-2 0 1-16,3 1 0 0,-4-2-1 15,1 1 0-15,1-1 0 0,-1 1-2 16,1-2-2-16,-1-7 0 0,1 8-3 15,1-8 0-15,-2 8 2 0,-1-4 2 0,0-3 2 16,0 6-1-16,0-6 4 0,0 2-1 16,-1 5 6-16,-5-5 1 0,0 4 2 15,1 4 3-15,-3-6-1 0,4 7-1 16,-1-3 3-16,1 2 0 0,0-2 1 16,-2 2-2-16,2-3 3 0,1 2-3 0,-2-1-1 15,1 0 0-15,0 1-6 0,-1-1-1 16,4 5-4-16,-5-3-3 15,5 5-8-15,-1-1-15 0,-2-4-39 16,3 6-70-16,-5-4-107 0</inkml:trace>
  <inkml:trace contextRef="#ctx0" brushRef="#br0" timeOffset="51804.86">18726 11236 205 0,'0'0'34'0,"0"0"-5"0,0 0-4 16,0 0-11-16,0 0-5 0,-77-57-3 16,72 54-4-16,-5 0 0 0,5 2-2 15,1-1-3-15,-1 1 1 0,5 1-3 16,-1-2-1-16,1 2 3 0,0 0 1 0,1 0 3 15,14 0 1-15,8 0-1 0,8 0 2 16,0 0-3-16,6 3 1 0,0 2 2 16,5-1-2-16,3 1 4 15,5 1-4-15,1-3 3 0,4 1-1 0,0-2 1 16,1 1 0-16,4-1 0 0,0-1-1 16,4-1 1-16,1 0-2 0,2 0 0 15,1 0 1-15,1 0-2 0,5-1 0 16,-2-3-2-16,5 1 2 0,0 0 4 15,0 1-5-15,2 2 0 0,-1-2 0 0,0 1-3 16,0 1 6-16,-1 0-1 0,-1 0-1 16,-2 0 3-16,-1 0-3 0,1-4-2 15,-1-2 4-15,3-1-1 0,0-1 3 16,2 1 2-16,1-1 2 0,2 2-5 16,0 1 4-16,-1 1-2 0,-1 0-3 0,-1 2 2 15,0-1-4-15,-1 1 1 0,3 1-2 16,-1-1 0-16,1 0 2 15,0 1 0-15,-3-1-2 0,1-1 0 16,-1 1 2-16,2-3-1 0,4 0 3 0,-2-1-2 16,6 2-1-16,-1-3 1 0,4 3-2 15,1 0 1-15,2 1 0 0,1-2-1 16,1 2 2-16,1 0-1 16,-1-2 0-16,2 2 0 0,0-1-1 0,0-1 0 15,-1 1 0-15,-2-1-1 0,-1-1 2 0,0 2 0 16,-1-1-1-16,2 0 2 15,-1 1-2-15,2-1 1 0,1-1-1 16,1 2 0-16,1-1 0 0,3 0 1 0,-1-1-1 16,1 2 0-16,2-2 0 0,1 0-1 15,0 0 1-15,0-1 0 0,0 3 0 16,-1 0 0-16,1-3 0 0,-1 3 1 16,1 1-1-16,-2 0 0 0,1 1 0 15,2 1-2-15,-2-3 2 0,2 3 1 16,1 0-1-16,0-1 1 0,2-1-1 0,0 0-2 15,0 0 1-15,1 0 0 0,0-1 1 16,1-1 1-16,2 0 0 16,0 1 0-16,-2-1-1 0,3 1 1 15,-3 0 1-15,3 0-1 0,-1 1 0 0,2 0 0 16,-2 0-1-16,1 0 0 0,0 0 0 16,1-1 0-16,3 0 0 0,0 1 0 15,1-2 0-15,0 1 1 0,-1 0-1 16,-1 1 1-16,-2-2-1 0,-1 2-1 15,-2 0 1-15,1 0 1 0,-1 0 1 0,0 0-1 16,-1-2 1-16,1 3-2 0,0-3-2 16,-2 0 4-16,3 1 0 0,-1-2 1 15,5 1 0-15,1 0-1 0,1 1-4 16,0-1 6-16,-1 2-2 0,-3 0 1 16,-3 0-1-16,-2 0-4 0,-4-1 0 0,-4 0-1 15,1 0 6-15,1 0 0 0,2-1 1 16,2 0-2-16,1 1-4 15,-2-1-1-15,-10 1 8 0,-10-1-1 16,-11 1 1-16,-8-3 0 0,-8 3-7 0,-5-2-1 16,-5 1 0-16,-3 1 3 0,-7-1 0 15,-3 1-2-15,-2-1 2 0,-3 2 0 16,1 0-1-16,3 0 0 0,0 0-1 16,2 1 0-16,1-1 1 0,-1 2-3 15,1-1 3-15,-2 2 3 0,-1-1 3 0,-6-1 2 16,-10 1 2-16,-1 0-2 15,-7-1-2-15,-7 2 1 0,2 0-4 16,-6 0-1-16,0 0-2 0,5 0 0 16,1 0 0-16,6 0-2 0,5 0 1 0,2 4 0 15,7 2-2-15,0 1-3 0,3-2-5 16,1 3-14-16,4 1-36 0,2 1-146 16</inkml:trace>
  <inkml:trace contextRef="#ctx0" brushRef="#br0" timeOffset="52672.4">25348 12019 176 0,'0'0'50'15,"0"0"-5"-15,0 0-8 0,0 0-2 16,0 0-6-16,0 0-3 0,0 0-7 16,0 0-3-16,0 0-7 0,0 0-4 0,-25-75-6 15,25 74-5-15,-1 1-1 0,1 0 3 16,-2 0 0-16,-1 10 3 15,2 9 0-15,-2 3 1 0,2 4-1 16,-1 1 1-16,1 1-2 0,-1-1-1 0,-1 0 0 16,2-7-4-16,1 0-4 0,0-6-11 15,0-2-16-15,0 1-21 16,0-8-36-16,3-3-87 0</inkml:trace>
  <inkml:trace contextRef="#ctx0" brushRef="#br0" timeOffset="52805.49">25226 11619 12 0,'0'0'-5'0,"0"0"3"16,0 0 1-16,0 0-3 0,0 79 4 16</inkml:trace>
  <inkml:trace contextRef="#ctx0" brushRef="#br0" timeOffset="53140.7198">25763 11262 157 0,'0'0'27'0,"0"0"-5"16,0 0-3-16,0 0-11 0,-52-81-2 15,47 78-6-15,-5 3-4 0,-1 6 3 16,-4 12 1-16,-4 8 1 0,2 7 2 15,6 8-3-15,0 5 0 0,1 7 1 0,6 8 0 16,1 2 3-16,3 7-2 0,0 0 1 16,5 0 1-16,4 0-2 0,2 0 3 15,-1-4-3-15,1 1 1 0,1-4-3 16,-2-5 0-16,0-3-1 0,-3-8-2 16,-1-5 1-16,0-8 0 0,-3-11-3 15,-2-10-1-15,1-6-1 0,-2-7 1 16,0 0 2-16,0 0 2 0,0 1-4 15,-3-1-4-15,-6-1-5 0,-4-10-1 16,-6-9-8-16,1-2-4 0,-1-7-12 0,-3-3-18 16</inkml:trace>
  <inkml:trace contextRef="#ctx0" brushRef="#br0" timeOffset="53293.47">25325 11979 224 0,'0'0'34'15,"0"0"-12"-15,0 0-9 0,0 0-6 16,0 0 2-16,0 0 3 0,99-59-3 0,-61 50-2 15,3 3-3-15,-2-1-2 16,-2 5-2-16,-2-1 0 0,-5 3 0 16,-2 0 0-16,-5 0-1 0,2 0-1 0,-4 3-3 15,-2 1-11-15,1 3-19 0,-6-2-35 16,0 1-51-16</inkml:trace>
  <inkml:trace contextRef="#ctx0" brushRef="#br0" timeOffset="53676.64">26442 11729 341 0,'0'0'30'0,"0"0"-17"0,0 0-13 15,0 0-9-15,0 0 0 0,0 0 3 16,0 0 4-16,0 0 1 0,0 0 1 15,34 107 3-15,-29-68 0 0,-2 0-3 0,0-1 1 16,0-1-1-16,-1-4 0 0,-1-4 1 16,-1-9-1-16,2-9 0 0,-2-4-1 15,0-7 4-15,0 0 5 0,0 0 5 16,1 0 1-16,2 0-4 0,5-8-6 16,1-9-3-16,6-8 1 0,1-4-1 0,1-3 1 15,2 0 0-15,1 1-1 0,-1 4 1 16,1 3 0-16,-3 3-2 15,-5 8 0-15,-5 6-2 0,3 2-2 16,-4 5 1-16,4 0-2 0,6 0 1 0,-3 11-1 16,4 6 3-16,-1 4-5 0,2 2-8 15,-1 1-11-15,5 0-16 0,4-2-12 16,4-4-19-16,6-5-8 16,4-2-18-16</inkml:trace>
  <inkml:trace contextRef="#ctx0" brushRef="#br0" timeOffset="53990.07">27160 11811 200 0,'0'0'31'0,"0"0"-5"16,0 0-4-16,-39-87-4 0,29 75-6 0,4 4-5 15,-3 4-6-15,2 0-2 0,-5 4-2 16,-4 0-2-16,1 10 2 0,-3 5-2 16,4 3 0-16,3 5 3 0,3 3 2 15,2 3 0-15,3 0 2 0,2 1 1 16,1-1-4-16,1-4 3 0,5-2-2 0,5-1 1 15,0-6 1-15,3-3 2 0,1-3 0 16,-4-4 3-16,7-4 3 0,0-2-2 16,1-2 3-16,7-7-4 15,-1-5 3-15,-4-1-5 0,0-5 2 0,-3-1 2 16,-1-3 3-16,-2-2-4 0,-3-1-1 16,-2-2-1-16,-7 0-2 0,-3-1-2 15,-2 2-1-15,-9 1-1 0,1 3-4 16,-3 4-6-16,1 7-10 0,0 3-12 15,3 6-14-15,-3 4-22 0,-4 1-25 0</inkml:trace>
  <inkml:trace contextRef="#ctx0" brushRef="#br0" timeOffset="54556.67">27436 11654 321 0,'0'0'44'0,"0"0"-12"0,0 0-14 15,0 0-8-15,0 0-5 0,0 0-3 16,0 0-2-16,95-68 1 0,-63 68-1 16,0 3 0-16,1 5 1 0,-2 2-2 15,-4 4 0-15,-4 2-1 0,-5 1-1 16,-4 3-2-16,-8 2 0 0,-6-1 1 15,-3 0-1-15,-13-1 3 0,-4-2 0 0,-5-3 3 16,-2-5 0-16,-1 0 1 16,1-4 2-16,8-2-1 0,2 0 2 0,6-1 0 15,6-3 2-15,-1 1-1 0,6-1-5 16,-1 0-1-16,1 0-3 0,0 0-1 16,0 0 3-16,8 3 0 0,7 5 2 15,6 2-2-15,1 5 2 0,4 5-2 16,0 3 0-16,0 1 1 0,0 5 0 0,-1 3-2 15,-5 1 0-15,-3 5 2 16,-5 5-2-16,-6 1 1 0,-5 1 0 0,-1 1-1 16,-10-3 2-16,-6-4-2 0,-9-4 4 15,-5-7-1-15,-3-3 1 0,-3-7 3 16,-2-4 0-16,4-5 1 0,-1-5-1 16,3-4 1-16,0 0-2 0,5-9 2 15,2-4 0-15,5-4-2 0,5-4 0 16,7-4-2-16,3 1-2 0,5-2-2 15,2 2 0-15,6 3 0 0,5 2-1 0,2 7-1 16,-3 5 0-16,3 5-2 0,3 2 1 16,2 8-1-16,6 10-3 0,-2 5 1 15,1 4-4-15,-3 3-11 0,1 2-14 16,0 3-28-16,-4-3-35 0,3-2-86 16</inkml:trace>
  <inkml:trace contextRef="#ctx0" brushRef="#br0" timeOffset="55156.7199">27922 11621 394 0,'0'0'51'15,"0"0"-10"-15,0 0-17 16,0 0-12-16,65-81-10 0,-49 81-4 16,3 0 0-16,5 13 0 0,-3 6 1 0,-3 7 0 15,1 3-1-15,-3 5 1 0,-2 1 0 16,-4 1 0-16,-2 0 0 0,-5 1 1 16,-3-4 2-16,-3-1-3 0,-7-4 2 15,-6-3-2-15,0-4-1 0,-1-5 0 16,3-6 2-16,-1-5 0 0,4-2 2 0,0-3-1 15,-7 0 1-15,7-9-1 0,-2 0 1 16,4-2-1-16,5 2 0 0,2 4-1 16,1-5-1-16,1 3 0 15,0-1-2-15,0-2-2 0,7 7 2 0,6 0-1 16,3 3-1-16,3 8 2 0,0 8 0 16,1 6 1-16,-4 5-2 0,3 6 3 15,-5 6-1-15,-1 3 1 0,-3 6-1 16,-5 4 1-16,-4 0-3 0,-1 0 3 15,-6-5-1-15,-4-5 1 0,-6-4 1 0,-1-6-2 16,-5-4 3-16,-2-3-3 0,-4-6 3 16,-2-2-1-16,-3-6 0 0,-2-4-1 15,-1-4 1-15,1-1-2 0,0-2 2 16,3 0 2-16,5-6-1 0,2-1 1 16,7-6-2-16,7 4 1 0,4 3-4 0,6-5 0 15,1 3 0-15,0-3-1 16,7-2-1-16,0 7 1 0,8 6-1 15,4 0 1-15,2 5-1 0,4 9 2 16,-3 5 3-16,-2 7-7 0,0 3-6 0,-3 0-16 16,1-1-17-16,-1 0-16 0,0-4-18 15,-1-4-24-15</inkml:trace>
  <inkml:trace contextRef="#ctx0" brushRef="#br0" timeOffset="55429.85">28295 11308 397 0,'0'0'41'0,"0"0"-13"0,0 0-16 15,0 0-11-15,0 0-5 0,0 0 0 16,0 0 3-16,0 0 2 0,0 0-1 0,66 110 2 15,-60-56 1-15,-1 6-1 0,-2 5 0 16,-3 0-1-16,0 2 4 16,0 0-3-16,-2-3-1 0,-2-4-2 15,-2-1-4-15,0-3-2 0,3-4-11 0,2-5-21 16,1-8-25-16,0-5-23 0,1-13-24 16</inkml:trace>
  <inkml:trace contextRef="#ctx0" brushRef="#br0" timeOffset="55872.74">28529 11868 228 0,'0'0'38'0,"0"0"-11"0,0 0-13 16,0 0-9-16,0 0-5 0,0 0-4 16,0 0 4-16,0 0-1 0,0 0 3 0,0 0-1 15,34 2 1-15,-17 10 0 16,1-1 1-16,-1-2 3 0,-5-1 1 15,0-3-1-15,-3-2 2 0,2 1 3 16,-1-1 0-16,4-3 2 0,6 0-1 0,0 0-1 16,5-8-3-16,-1-2-5 0,-2-4 1 15,-1-3 0-15,-3-3-4 16,-1-1 2-16,-4-2-2 0,-1 0 2 0,-4 1 2 16,0 1-3-16,-4 4 2 0,-4-1 1 15,0-1-2-15,-1-1-2 0,-10-1-2 16,-1 3-4-16,-4 6-3 0,-5 3-1 15,1 7-2-15,-5 2 1 0,1 5 2 16,-1 7 2-16,-1 5 1 0,1 4 2 16,1 3-2-16,0 5 1 0,0 3 1 0,7 3 1 15,3 1 3-15,5 1-1 0,9 1 3 16,0-2 0-16,13-3 1 0,10-4 3 16,5-3 1-16,3-3 3 0,6-6 0 15,0-5 2-15,6-5-3 0,1-5-1 16,1-2-2-16,0 0-2 0,-5-8-2 0,-1-1-2 15,-7 2-6-15,0-3-19 0,-5 2-57 16,-2 0-125-16</inkml:trace>
  <inkml:trace contextRef="#ctx0" brushRef="#br0" timeOffset="58057.33">21686 15468 158 0,'0'0'28'16,"0"0"-8"-16,0 0-2 0,0 0-2 16,0 0-1-16,0 0 4 0,0 0-2 15,0 0 1-15,0 0-1 0,0 0-6 16,-7-5 0-16,6 5-3 0,1 0-6 15,0-2 3-15,0-1-1 0,7-3 0 0,9-3 4 16,4-5-4-16,5-1 0 0,2-1 0 16,3-4-3-16,1-1-1 0,2 0-4 15,-1 1-13-15,0 1-14 16,-3 3-18-16,-3 4-16 0,-10 4-7 0,-6 5-1 16,-6 2 3-16</inkml:trace>
  <inkml:trace contextRef="#ctx0" brushRef="#br0" timeOffset="58293.53">21749 15627 259 0,'0'0'21'0,"0"0"-9"16,0 0-6-16,0 0 1 15,0 0 2-15,0 0 3 0,0 0-1 16,0 0-3-16,0 0-2 0,98-99-1 16,-62 72-4-16,0-2-2 0,2 5-9 0,-2 1-13 15,-4 5-25-15,-6 4-20 0,-8 7-22 16,-7 2-20-16</inkml:trace>
  <inkml:trace contextRef="#ctx0" brushRef="#br0" timeOffset="58486.81">21861 15609 233 0,'0'0'34'16,"0"0"-12"-16,0 0-10 0,0 0-5 16,0 0-1-16,0 0 1 0,0 0 2 15,0 0-1-15,0 0-2 0,84-71-4 16,-51 48-5-16,2-2-13 0,-5 7-27 15,-4 1-38-15,-8 8-34 0</inkml:trace>
  <inkml:trace contextRef="#ctx0" brushRef="#br0" timeOffset="58621.78">21926 15687 260 0,'0'0'11'15,"0"0"-9"-15,0 0-1 0,0 0-2 16,0 0-48-16,110-63-127 0</inkml:trace>
  <inkml:trace contextRef="#ctx0" brushRef="#br0" timeOffset="59383.9">20686 13604 55 0,'0'0'13'0,"31"139"-2"15,-17-63 4-15,1 1 1 0,-2 1-4 16,-1-2-1-16,-1 0-5 0,-3-5-1 16,-2-3 5-16,-3-6 1 0,-2-4 0 15,-1-9 1-15,0-7 1 0,-4-6-2 16,-2-5 3-16,-3-7 2 0,3-7-3 15,-2-5 6-15,2-6 0 0,3-3 3 16,-6-3 1-16,-2 0-3 0,-4-9-2 0,-3-6-6 16,0-5-9-16,1-2 3 0,1-1-6 15,-1-2 6-15,0 4-2 0,0 0 2 16,4 1 0-16,2 8-2 0,5 3 3 16,1 1 0-16,4 5-6 0,-2-1-2 15,2 1-3-15,1 3-2 0,0 0 2 0,8 0 1 16,10 1-1-16,4 8 2 15,2 2 1-15,1 0-1 0,-1-1 1 16,0-1 1-16,-1-3-2 0,1-3 2 16,1-3-1-16,-1 0 0 0,-1-9 1 0,2-5 0 15,-1-4 1-15,-1-4-2 0,-3-3 3 16,-3 1 1-16,-7-3 0 0,-3 2 4 16,-1 6 1-16,-5 0 0 0,-1 9 1 15,0-1 0-15,-1 2-2 0,-3 5-2 16,-2 4-5-16,0 2-2 0,-1 15-1 0,-6 11-2 15,4 8-3-15,0 4-5 0,5 0-21 16,4 3-30-16,4-2-49 0,13-5-93 16</inkml:trace>
  <inkml:trace contextRef="#ctx0" brushRef="#br0" timeOffset="59971.53">22506 13116 251 0,'0'0'31'0,"0"0"-5"0,0 0-11 0,0 0-8 15,0 0-6-15,0 0-2 0,0 0-2 16,0 0 3-16,0 0-1 0,0 0 3 15,38 2 0-15,-21 25 3 16,-1 8 4-16,4 9 2 0,-1 9 0 0,0 9 2 16,-2 8-5-16,-2 6-3 0,-2 3 0 15,0 1-3-15,-3-1 6 0,-1-6-2 16,-1-4-2-16,0-9 0 16,-4-3-5-16,-3-10 1 0,1-7 0 0,-2-5 1 15,0-13 0-15,0-3 2 0,0-8 3 0,0-6 2 16,-3 2 1-16,0-4 1 15,-6-3-1-15,-7 0-5 0,0-6 2 16,-7-8-3-16,0-3 1 0,3-2 1 16,-2-1-1-16,2-1 3 0,4 1 2 0,3 6-2 15,3 3 3-15,4 3-1 0,3 5-5 16,0 0-3-16,3 3-5 0,-2-2-4 16,2 2-3-16,0 0 4 0,0 0 2 15,7 5 4-15,6 4 0 0,5 1-1 16,4-3 2-16,3-3-1 0,4-4 1 0,0 0 0 15,1-9 1-15,0-3-1 0,-1-3 1 16,-1-3 1-16,-5-2-1 0,-4-2 0 16,-3 0 3-16,-6-1-2 0,-3 5-1 15,-4 0 6-15,0 5-2 0,-3 1 5 16,0 0-1-16,0 8-3 0,0-1-4 16,0 5-7-16,-3 0-3 0,-7 15-1 15,-3 16 1-15,-9 14-12 0,-1 11-30 16,1 9-42-16,-2 9-116 0</inkml:trace>
  <inkml:trace contextRef="#ctx0" brushRef="#br0" timeOffset="60637.2199">21060 14780 220 0,'0'0'42'16,"0"0"-6"-16,0 0-12 0,0 0-11 0,0 0-10 15,0 0-4-15,0 0-1 0,0 0 1 16,0 0 1-16,0 0 0 0,7 45 1 16,-1-5 0-16,0 6 0 0,-2 6 0 15,-2 6 2-15,-2 4 1 0,0 2 1 16,0 1 0-16,-7-2-2 0,1-4-4 0,-1-3 1 15,-2-6-1-15,-3-6 0 0,1-5 1 16,0-8 0-16,-1-8 2 0,4-8 4 16,-2-7-3-16,3-4 2 0,-5-4 0 15,-2-3 0-15,-3-11-3 0,-3-8 2 16,3-6-3-16,2-4 1 0,1 0 2 16,2 2 5-16,1 1 0 0,3 3 0 15,0 4 1-15,1 5-7 0,4 8 2 16,2 5-1-16,1 4-2 0,-1-2-2 15,1 2-5-15,0 0-1 0,0 0 2 0,8 0 3 16,10 9-3-16,3 3 3 0,1 2-1 16,3 0-1-16,1-3 0 0,1-1 1 15,2-6 0-15,-2-2 1 0,1-2 0 16,-1-3 1-16,-3-8 0 0,-1-4 1 16,-5-3 1-16,-2-4 0 0,-3-3 3 15,-4-1-4-15,-3-2 5 0,-3 9-4 16,-2-2-6-16,-1 8 4 0,0 6-9 15,0 0-2-15,0 7-6 0,3-2-11 16,7-1-4-16,5 0-12 0,9 1-15 0,9 2-22 16,5 2-28-16</inkml:trace>
  <inkml:trace contextRef="#ctx0" brushRef="#br0" timeOffset="60878.57">22913 14340 309 0,'0'0'37'0,"0"0"-8"16,0 0-7-16,0 0-6 0,0 0-8 15,0 0-6-15,0 0-4 0,0 0-4 16,0 0 2-16,-14-32 1 0,16 42 2 0,5 9 0 15,2 5-1-15,0 3-6 0,-1 4-28 16,1 0-60-16,0 0-109 0</inkml:trace>
  <inkml:trace contextRef="#ctx0" brushRef="#br0" timeOffset="62043.03">29666 11723 240 0,'0'0'52'0,"0"0"-2"0,0 0-2 16,0 0-7-16,0 0-4 0,0 0-10 16,0 0-8-16,0 0-9 0,0 0-8 15,0 0-8-15,-33-67 1 0,33 67 0 16,0 0 1-16,0 12 3 0,7 9 0 15,3 8 0-15,-1 3 0 0,-2 1 2 0,1 2-2 16,-3 0 3-16,-4 0-3 0,1-3-5 16,-2-3-3-16,0-2-11 0,0-9-18 15,0-5-25-15,0-1-23 0,0-6-18 16,0 0-34-16</inkml:trace>
  <inkml:trace contextRef="#ctx0" brushRef="#br0" timeOffset="62162.2199">29654 11492 303 0,'0'0'16'0,"0"0"-18"16,0 0-9-16,0 0-8 0,0 0-14 15,0 0-14-15,0 0-24 0,0 0-39 16</inkml:trace>
  <inkml:trace contextRef="#ctx0" brushRef="#br0" timeOffset="62571.82">29777 11867 489 0,'0'0'24'0,"0"0"-9"16,42-82-3-16,-26 51-2 0,0 1-6 15,1 0-1-15,-2 3-3 0,-1 2-1 16,-5 9-2-16,0 2-4 0,-4 6-3 16,-2 5-7-16,0 0-10 0,-3 3 2 15,0 0 3-15,0 0 4 0,-3 16 10 0,-7 5 2 16,-3 6 1-16,-3 2 3 0,3-3 0 15,1-2 0-15,1-1 0 0,4-8-1 16,1-1 2-16,4-6-1 0,2 3-1 16,0 5 4-16,0-3-2 0,8 4 2 15,2-2 3-15,1-3-4 0,1 0 1 16,1-2 1-16,4 0-1 0,2-1 2 16,0 0-2-16,3 0 0 0,-1 2 1 15,1-1-2-15,3 1 1 0,-1-2-1 16,-1 0 0-16,1-3-1 0,-3 1 1 15,-4-3-1-15,-8-1 0 0,-3-1-1 0,-1-2 2 16,-1 1 5-16,1 1 0 0,0-1 1 16,-5-1-1-16,-2 0-5 0,-13 0 1 15,-7 0 1-15,-11 0 0 0,-1 0-1 16,0 0-2-16,-1 0-3 0,3 3-1 0,8 0-10 16,4 0-19-16,8 0-43 0,7-1-38 15</inkml:trace>
  <inkml:trace contextRef="#ctx0" brushRef="#br0" timeOffset="63822.47">30723 11626 307 0,'0'0'50'0,"0"0"-13"15,0 0-15-15,0 0-11 0,0 0-13 16,0 0-6-16,0 0 1 0,0 0-1 0,0 0 2 16,8-11 4-16,-3 31-1 0,-2 9 1 15,0 3 0-15,-2 2 1 0,2 4 3 16,0 0-3-16,1 0 4 0,-1-3-3 16,1-4-1-16,-1-11 2 0,0-1-2 15,-1-8 3-15,-1-7 6 0,1 2 16 0,-2-6 15 16,3 0 1-16,1-6-6 0,6-9-16 15,2-8-11-15,-2-6-3 0,3-4-2 16,-2-3 1-16,1-3-4 16,-2 3 2-16,0 1 0 0,1 3-1 0,0 2-1 15,0 4-1-15,2 3-3 0,0 5-3 16,3 4-5-16,2 4-5 0,2 4-11 16,1 4-4-16,0 2-9 0,2 2-8 15,-2 6 0-15,-1 0 4 0,-3 3 13 16,-4-3 12-16,0-1 12 0,-6-2 5 0,-4-2 8 15,1 0 7-15,-4-3 13 0,0 0 7 16,0 0-1-16,2 0-3 0,-1 0-5 16,1 0-3-16,-2 0 2 0,1 0-5 15,-1 0-3-15,2 0-1 0,-2 0-6 16,0 0-2-16,2 0-4 0,-2 0-5 0,2 0 0 16,-2 0 0-16,3 0 2 15,2 6 3-15,1 6-2 0,2 5 4 16,-1-7-2-16,0 2 1 0,0 1 1 15,3-4 0-15,5 3 3 0,-5-4-2 0,4-2 3 16,-5-4-1-16,4-2 5 0,6 0-3 16,1-1 3-16,2-8 0 0,-2-2-5 15,-4-2 2-15,-2-4-5 0,-2-3-1 16,-1-1-1-16,-3 0 0 0,-2-2 1 16,-3 0-2-16,-3 5-2 0,0 3-4 15,-5 1-1-15,-7 4-1 0,-5 0 1 16,-6 9-2-16,-2 1 2 0,-4 9 3 0,-2 7-1 15,0 6 6-15,1 7-1 16,2 3 0-16,4 3-1 0,4-1 1 0,5 1-1 16,4-3 1-16,5-3 0 0,6-1 1 15,0-4 4-15,6-3-4 0,7-3 4 16,1-4-2-16,5-5 1 0,2-5 1 16,3-4-1-16,3-1 1 0,4-10-1 15,1-4 3-15,2-1-5 0,-2-4 5 0,-1-2-5 16,-4 3 1-16,-3-1 0 0,-2 0 0 15,-4 4 1-15,-3 2 2 0,-4 3-1 16,-2 2 0-16,-4 3-2 0,-2 3-4 16,0 0 0-16,-3 3-1 0,0-1-1 15,4 1-1-15,2 4 2 0,0 10 0 16,2 6 0-16,-5 1 2 0,-3 5 0 16,2-1 0-16,-1 3 3 0,0-2-3 15,4-1 1-15,-2-8-3 0,1-2-4 16,1-5-1-16,-1-6 2 0,4-1-2 0,3-3 1 15,6-6-1-15,2-8 2 0,-1-4 1 16,-3-3 0-16,1-5 5 0,-4 0-1 16,0-3 5-16,-1 2-1 0,-4 1-1 15,1 2 3-15,-3 6-2 0,-4 7 3 16,1 7 1-16,-2 4-1 0,0-2-2 0,0 2-8 16,0-1 0-16,1-1-3 0,-1 2 5 15,2 0 0-15,2 10 0 0,0 7 2 16,4 6 2-16,0 0-2 15,2-2 0-15,5-1 0 0,1 0 2 0,5-5 1 16,5 0-1-16,1-5 10 0,3-3-10 16,0-7 6-16,1 0-7 0,-1-8-3 15,-4-6 9-15,-1-3-11 0,-4-1 9 16,-5-3-3-16,-2 0-2 0,-5-2 1 16,-3 6 0-16,-3-1 0 0,-3 4 0 0,0 2 0 15,0-1 0-15,0 6-1 16,0 3-3-16,-1 4-2 0,-5 6 1 15,-3 14 1-15,-4 10-4 0,1 10 7 16,2 9-3-16,-1 9 8 0,2 11-1 0,2 6 3 16,-2 7-3-16,2 0-1 0,0-3 3 15,-1-5-3-15,0-8 2 0,1-5 2 16,-1-8-2-16,2-4 0 0,-1-9-3 16,0-5-6-16,0-3-7 0,-2-7-65 15,-2-4-151-15</inkml:trace>
  <inkml:trace contextRef="#ctx0" brushRef="#br0" timeOffset="65223.45">25864 12983 345 0,'0'0'51'0,"0"0"-14"0,0 0-12 0,0 0-11 16,0 0-8-16,0 0-6 0,0 0-6 15,0 0 2-15,0 0-1 0,0 0 2 16,-4 6 2-16,-6 24-2 0,1 4 3 16,0 2 0-16,-1 3 1 0,4 1 2 15,1 1-1-15,2 0-1 0,3-2 1 0,0-2-4 16,6-2 2-16,8-5 0 0,2-5 2 15,5-3-1-15,5-7 1 0,5-6-1 16,4-7 1-16,2-2 0 0,2-11-3 16,0-7 0-16,-1-8-3 0,-5-4-1 15,-3-5 2-15,-4-6 1 0,-2-3-3 16,-5-3 1-16,-2-5 1 0,-7-3-2 16,-1-2 4-16,-5-2 2 0,-2 3-1 15,-2 2 1-15,0 7 3 0,-3 8 2 16,0 11 5-16,0 9 3 0,0 6-1 0,1 8-4 15,2 0-6-15,0 5-9 16,-3 0 0-16,1 9-2 0,-1 12 5 0,-3 14 2 16,2 11 0-16,2 7 0 0,1 6 1 15,1 3-2-15,0 1 2 0,4-1 3 16,5-1-2-16,2-2 0 0,5-1-4 0,2-7-5 16,2-2-4-16,3-9-7 15,-1-8-4-15,1-7-2 0,-6-10 4 0,1-11 7 16,0-4 5-16,0-9 5 0,3-9 2 15,-4-5 4-15,-3-3 3 0,-5-1 7 16,-1-3 2-16,-4 0 2 0,-1-1-1 16,0 1-3-16,0-1-5 0,-1 1-3 15,-1 3 2-15,-1 6-4 0,1 2 3 16,-1 7-2-16,0 6 1 0,2 0-3 16,-2 6-2-16,0-1-5 0,0 1-2 0,0 0 1 15,0 0 0-15,0 1 9 16,0 14-2-16,-3 8 1 0,2 6 0 15,1 0-2-15,0 0 0 0,0-2-2 16,5-1 2-16,4-2 0 0,1-1 1 0,2-5-1 16,1-1 2-16,1-5 1 0,-4-5 2 15,5-2 1-15,-1-4 2 0,5-1 1 16,4-4-1-16,-1-7-2 0,0-4 0 16,-1-3-2-16,-3-2 2 0,-3-1-2 15,-1-2-1-15,-6 0 1 0,-5 1-3 0,-3-1 2 16,0 0-5-16,-11 2-2 0,-4 3 4 15,-5 1-6-15,-1 3 5 0,-3 4 2 16,-1 0-1-16,5 6 3 0,4 1 0 16,5 1 0-16,5 1-1 0,2 1 2 15,4 0-2-15,-2-1-1 0,2-3 1 0,6-2 0 16,8-3 0-16,8-3 0 16,3 1 1-16,1 1 1 0,0-1-2 15,-3 0 0-15,-1 3 0 0,-7 1-1 16,0 3 2-16,-5-1-3 0,-6 4 1 0,2-1-2 15,-6 2-1-15,0-1-2 0,0 1 2 16,2 0-1-16,-1 0 3 0,0 10 1 16,-1 5 0-16,0 7-2 0,-4-3 4 15,-2 1-4-15,0 0 1 0,1 1 4 16,3 2-3-16,1 0 3 0,1 1-2 0,0-1-2 16,5 1 1-16,3-1 0 0,2-1 0 15,3 0-2-15,1-1 2 16,2-3-1-16,2 0 1 0,0-2 0 15,1-3 0-15,2-2 0 0,-8-3 0 0,-3-6-2 16,-6 1 2-16,-4-3 3 0,0 0 2 16,0 0 0-16,1 0 0 0,-1 2-3 15,0-2-2-15,0 0 0 0,-14 0-1 16,-5-6 0-16,-5 2 1 0,6-1-1 16,1 2-1-16,7 1-3 0,-2-1-5 0,2 2-11 15,6-1-19-15,-1 1-29 16,5 1-24-16,0-8-22 0,5-2 0 15</inkml:trace>
  <inkml:trace contextRef="#ctx0" brushRef="#br0" timeOffset="65645.69">27223 13180 175 0,'0'0'33'15,"0"0"1"-15,0 0-1 0,0 0-2 0,0 0-11 16,0 0-10-16,0 0-10 0,0 0-3 15,0 0 0-15,0 0 0 0,3-12 6 16,5 13-3-16,3 8 3 0,2 0-3 16,-3-1 2-16,5 0 3 0,-1-4 0 15,5-1 1-15,4-1 2 0,-1-2-2 0,-1 0 0 16,1-3-1-16,0-6-3 16,-3-1 2-16,-2-2-2 0,-2-1 5 15,-1-1-2-15,-5 3 3 0,-4-2 1 16,1-1 0-16,-4 4 0 0,1-7-2 0,-3-1-4 15,0 1-1-15,-2-4-3 0,-7 2-2 16,-1 6-4-16,-7 2-4 0,-4 7-2 16,-5 4 2-16,-5 1 2 0,-4 13 3 15,-4 7 3-15,-1 5 2 0,-1 4-1 16,1 7 1-16,5 1 4 0,8 1-2 0,7 1 0 16,8-4 0-16,7-3-3 15,5-4 1-15,2-3 1 0,9-5 1 0,2-2 0 16,6-6 2-16,1-3 1 15,5-3-1-15,1-6 1 0,4-1-2 0,1 0-6 16,-1-3-1-16,0-3-12 0,-2 0-17 16,-1-2-20-16,1 3-19 0,-5-2-29 15</inkml:trace>
  <inkml:trace contextRef="#ctx0" brushRef="#br0" timeOffset="65905.64">28366 12834 163 0,'0'0'52'15,"0"0"0"-15,3-96 0 0,-3 76-4 16,0 8-4-16,0 6-12 0,0 2-13 16,0 4-14-16,0-2-10 0,0 2-4 15,0 2 4-15,4 16 3 0,1 14 1 0,3 13-1 16,1 7 0-16,-2 6 0 0,-1 2 0 15,1 1-2-15,-4 0 1 0,0-2 0 16,-3-1-10-16,0-2-10 0,0-5-17 16,0-2-20-16,0-4-22 0,0-6-26 15</inkml:trace>
  <inkml:trace contextRef="#ctx0" brushRef="#br0" timeOffset="66374.95">28126 13259 402 0,'0'0'50'0,"0"0"-19"0,0 0-13 15,0 0-10-15,0 0-6 0,0 0 0 16,0 0 1-16,79-44 0 0,-35 36-2 0,8 1-3 16,3-1 3-16,1-1-4 0,1 1 5 15,-4-1-1-15,-3 2 0 0,-5 1 2 16,-7-2-1-16,-6 0-1 15,-10 3 1-15,-5-2 2 0,-7 4 0 0,-6 0 0 16,1 2 0-16,-5 1-2 0,0-2-2 16,0 2 0-16,0-1-2 0,0-1 0 15,0 1 0-15,0 1-1 0,0-2 1 16,-5 2-2-16,-5 2 1 0,-3 7 1 16,0 6-1-16,4 3 5 0,5 2-4 0,4 1 4 15,0 0-2-15,0-1-2 0,3-2 3 16,4-1-1-16,2-2 0 15,-2-5 0-15,5-2 0 0,-1 0 1 16,1-5 2-16,4 0-1 0,2-3 0 0,2 0 2 16,4-7-4-16,-1-6 3 0,-3-2 0 15,-4-3 0-15,1-5 0 0,-5-1-5 16,-2-4 4-16,-3 1-4 0,-5-2 3 16,-2 2 0-16,-6 0-2 0,-7 1-1 15,-5 3-3-15,-3 5 0 0,-5 6-2 0,-3 6-4 16,0 6-2-16,-3 4-10 0,2 10-16 15,3 6-24-15,4 4-30 0,8 2-31 16,11 3-38-16</inkml:trace>
  <inkml:trace contextRef="#ctx0" brushRef="#br0" timeOffset="66892.37">29595 13039 407 0,'0'0'30'16,"0"0"-5"-16,0 0-1 0,0 0-6 16,0 0-5-16,0 0-10 0,0 0-5 15,0 0-4-15,0 0-2 0,0 0 2 16,12-44 3-16,-18 59 1 0,0 6 1 0,0 2 0 16,3-6 1-16,0 2-2 0,3-1 1 15,0 1 3-15,2 2-3 16,5-3 4-16,2-4-2 0,0-5 1 15,5-3 1-15,0-1 2 0,7-5-2 0,5 0 1 16,1 0-1-16,-1-8-5 0,0-2 3 16,0-3-3-16,0-1 2 0,-3 1 1 15,0-1 0-15,-2 1 2 0,-1-1-1 16,-3 2 1-16,-5 3 0 0,-3-2-1 16,-3 3-1-16,-4 4-1 0,2 1-1 0,-4 3-1 15,0-1-3-15,0 1-1 16,2-2-5-16,-2 1-6 0,0 1 4 0,1-2 1 15,-1 2 6-15,0 0 5 16,2 2-1-16,1 8 1 0,1 3 0 0,3 3 0 16,5-4 2-16,1-3 0 0,4-3 1 15,-4-1 0-15,4-5 1 0,3 0 0 16,0-2 0-16,4-5-2 0,-5-2 3 16,-2-4-1-16,-3 1 4 0,-5 2 0 15,-3-4 1-15,-6-1 0 0,0-3-6 0,-3-5-1 16,-9 3-2-16,-3 0-3 0,-7 3-2 15,-1 4-2-15,-3 2-6 0,1 5-6 16,-1 3-13-16,0 3-18 16,3 5-21-16,4 7-30 0,5-3-66 0</inkml:trace>
  <inkml:trace contextRef="#ctx0" brushRef="#br0" timeOffset="67122.35">30560 12547 434 0,'0'0'42'0,"0"0"-4"0,0 0 0 15,0 0-14-15,0 0-10 0,0 0-12 16,0 0-6-16,0 0 3 0,0 0-4 16,0 0 8-16,4 42-3 0,-13 16-3 15,-1 10 3-15,-3 10-3 0,1 5 3 16,-1 5-3-16,-2-1 0 0,3-1-1 15,2-4-10-15,4-1-22 0,5-4-37 0,1-6-46 16,8-7-119-16</inkml:trace>
  <inkml:trace contextRef="#ctx0" brushRef="#br0" timeOffset="67345.95">30947 13054 434 0,'0'0'48'0,"0"0"-10"0,0 0-17 16,0 0-11-16,0 0-10 0,0 0-1 15,0 0 1-15,0 0 1 0,0 0 5 16,-62 121-4-16,45-69 2 0,3 4-3 16,2 5-3-16,1 1 1 0,3 2-3 15,2 1-1-15,3-3-10 0,0-4-18 0,2-6-40 16,-1-5-50-16,1-11-107 0</inkml:trace>
  <inkml:trace contextRef="#ctx0" brushRef="#br0" timeOffset="67677.5">30824 13071 399 0,'0'0'28'0,"0"0"-9"0,0 0-3 16,0 0-7-16,0 0-5 0,0 0-6 16,0 0 0-16,0 0 1 0,0 0 1 15,52-20-1-15,-31 30 1 0,0 2-1 16,2 1 1-16,1-1 0 0,2 2 0 0,1-1-2 16,0 1 2-16,2 0 4 0,-3 1-5 15,-1-1 7-15,-8-6-6 0,-2 0 0 16,-7-2 2-16,-3-5-2 15,-1 3 2-15,-4-4 0 0,0 0 4 0,0 0 0 16,0 3 3-16,-10 1-4 0,-10 5-1 16,-8 0-3-16,-1-1 0 0,-1 0-2 15,2-1-4-15,2 2-7 0,3 2-15 16,0-2-38-16,7 1-47 0,5-6-110 16</inkml:trace>
  <inkml:trace contextRef="#ctx0" brushRef="#br0" timeOffset="67856.35">31376 13209 606 0,'0'0'50'0,"0"0"-16"15,0 0-9-15,0 0-22 0,0 0-8 0,0 0-10 16,0 0-36-16,0 0-214 0,0 0-22 15</inkml:trace>
  <inkml:trace contextRef="#ctx0" brushRef="#br0" timeOffset="69747.64">26052 14047 295 0,'0'0'42'15,"0"0"-7"-15,0 0-7 0,0 0-9 0,0 0-11 16,0 0-8-16,0 0-6 0,0 0 0 16,0 0 3-16,0 0 2 0,15 1 0 15,-8 37-1-15,-2 6-1 0,1 5 1 16,0 2-3-16,2 2 3 0,0 2-5 16,-1-2 0-16,1 0-2 0,-3-1-4 0,2-4-4 15,-1-2-7-15,-1-6-7 16,-2-7-2-16,-2-10-3 0,-1-4-3 15,0-5 0-15,0-8 2 0,0 0 2 16,0-6 3-16,-1 0 4 0</inkml:trace>
  <inkml:trace contextRef="#ctx0" brushRef="#br0" timeOffset="70226.39">26065 14628 7 0,'0'0'17'0,"0"0"7"16,-68-82 2-16,41 55 12 0,-2 2 7 16,1 4 1-16,3 5 2 0,4 2-6 15,5 6-4-15,7 3-4 0,6 4-8 0,3 1-11 16,-1-2-6-16,1 2-3 0,0-1 0 15,10-2 0-15,15 0 1 0,11-2-2 16,10-2-2-16,5-1-1 0,4-2-1 16,0-3-1-16,-2 0-2 0,-2-3 0 15,-2-2-2-15,-3 0-1 0,-2-3-4 16,-8-3-1-16,-6-3-3 0,-7-2 1 16,-8-2-1-16,-9 1 3 0,-4-1 2 15,-2 3 1-15,-8 1 3 0,-2 0 8 16,-1 6 3-16,1 7 2 0,0 2 0 0,4 6-3 15,3 4-4-15,-5 0-5 0,-1 4 0 16,-2 10 0-16,-4 9 2 0,2 6 1 16,0 8 0-16,3 6 1 0,3 5 2 15,1 4 0-15,0-2 0 0,4 1-2 16,-1-5 1-16,1-4 2 0,1-5-4 0,1-3 6 16,0-9-3-16,0-4 4 0,0-7-3 15,0-6 9-15,0 0 5 0,0-6 5 16,0 0-1-16,0 0-11 15,8-9-5-15,7-8-9 0,5-6 6 0,-1 1-1 16,1 0 0-16,-1 4 0 0,0 1-1 16,-5 5 0-16,-2 3-1 0,-4 5-3 15,5 4 0-15,3 0-1 0,1 4 0 16,4 10-1-16,1 2 0 0,-1 7 0 16,2 2-2-16,1 2 2 0,0 1-6 0,1 3-6 15,-1-2-12-15,0 0-22 16,-1-4-15-16,0-2-20 0,0-3-14 15,-9-6-16-15</inkml:trace>
  <inkml:trace contextRef="#ctx0" brushRef="#br0" timeOffset="70682.27">26841 14382 152 0,'0'0'25'0,"0"0"-6"0,0 0-2 15,0 0-6-15,0 0-4 0,0 0-5 16,0 0-4-16,0 0-3 0,0 0 1 16,0 0 2-16,12-27 1 0,-7 27 2 15,-1 0-1-15,6 2 2 0,0 5 2 16,-3-1-1-16,6 1 5 0,-4-2 1 16,0-2 5-16,0 2 3 0,0-2 3 15,2-1 2-15,0-2-3 0,8 0-1 16,-3 0-6-16,3-4-1 0,-1-2-3 0,-3-2 1 15,-1-2-3-15,-2 0 0 0,-2-4 3 16,-1 3-2-16,-5-3-1 0,-2-2-3 16,-2-3-2-16,0-2-3 15,-8 0-1-15,-5 3-3 0,-3-1-3 0,-4 3-1 16,-3 2-3-16,-4 5 1 0,-4 3 0 0,-2 6 5 16,0 2 3-16,-1 11 1 15,0 8 3-15,-1 5 0 0,2 6 3 0,2 1-2 16,7 2 1-16,5-1-1 15,10-1 2-15,6-4-2 0,5-2 1 0,12-1 6 16,8-5-2-16,7-3 3 0,7-4-6 16,6-3 1-16,1-5-4 0,2-2-2 15,-3 0-1-15,-3-3-2 0,-4 1-9 16,-10-2-20-16,-4 1-22 0,-8-1-32 16,-1 0-53-16</inkml:trace>
  <inkml:trace contextRef="#ctx0" brushRef="#br0" timeOffset="71862.7399">28137 14248 138 0,'0'0'35'0,"0"0"-6"0,0 0-4 15,0 0-7-15,6-89-6 0,-22 75-4 16,-1 5 1-16,-6 3-2 0,-3 3 4 16,-5 3-2-16,-2 0 0 0,0 6 2 15,-2 8-4-15,2 3-1 0,2 2-2 16,4 4 0-16,5 1-3 0,5-1 0 0,4 1 0 16,4-7 0-16,6 0 1 15,3-1-1-15,5-2 2 0,6 3 2 16,8-8 1-16,3-4-2 0,4-5 2 0,0 0-3 15,4-10 1-15,-1-2-1 0,-3-1 0 16,-3-3 0-16,-5-2 0 0,-4 0 1 16,-4 0 0-16,-4 4 1 0,0 5 1 15,-5 5-2-15,-1 4 0 0,0-2-7 16,0 2-5-16,0 0 0 0,0 0 0 0,-3 12 4 16,-7 13 4-16,0 11-2 0,1 6 0 15,2 10 1-15,4 4 2 0,3 8 3 16,0 5-4-16,3 6 1 15,6 3-3-15,-2 0-2 0,2 1 2 0,-3-6 0 16,-2-7-1-16,-3-11 5 0,-1-9-2 16,-5-11 4-16,-6-9 2 0,-2-9 5 15,-7-10 3-15,-3-7 2 0,-3-3-6 16,-3-14-3-16,3-9 2 0,-3-7-4 16,2-6 2-16,2-7-2 0,3-6-1 0,6-4-2 15,2-3-4-15,5-2-1 16,8 2-4-16,1 1-3 0,13 3-3 15,12 1-1-15,12 6-1 0,11 4-1 16,10 4 2-16,7 8 2 0,4 5-2 0,6 2 0 16,-1 6-3-16,-1 1 2 0,-1 3 0 15,-6 1 5-15,-5 3 5 0,-8 1 4 16,-5 0 0-16,-7 2 3 0,-7-3 1 16,-9 0 0-16,-3-1 4 0,-5-1 1 15,-4-3 2-15,-3-2 0 0,-1-2 1 0,-5 7-1 16,-1-5 1-16,-2-1 0 0,-1 7 3 15,0-6 0-15,0 6-2 0,-3 1-3 16,-4-1-5-16,-1 4-3 0,-7 1-2 16,-3 5-1-16,-5 2 1 0,-7 2 0 15,0 10 0-15,-2 3 0 0,0 5 0 16,2 4-1-16,4 4 0 0,1 0 0 16,7 1 0-16,3 0 1 0,6-2-3 15,2-1 4-15,6-2 0 0,1-2 1 16,0-4 2-16,4-6 1 0,6-1 3 0,2-5 0 15,5-3 2-15,4-2 0 0,3-1-2 16,0-6-1-16,5-7 0 0,0-3-2 16,2-3 1-16,-2-3-3 0,-4-1 0 15,-2 1 0-15,-3-3 1 0,-2 3-1 16,-3-1 0-16,-3 3-1 0,-3 6-1 0,-1 3 1 16,-4 3-3-16,-2 5 0 0,1 0-4 15,-3 3-4-15,0-2 0 0,0 2 0 16,3 0 4-16,1 9 2 15,1 8 3-15,1 6 0 0,-1 2 0 0,0 2 1 16,3-2 1-16,0 1 0 0,1-5 1 16,1-1 2-16,-1-8 0 0,1-2 4 15,3-6 1-15,4-4 2 0,8 0 1 16,-2-4-2-16,2-10-3 0,1-4-1 16,-3-5-1-16,0-3-1 0,-4-5-1 0,-2 0 1 15,-4-1-1-15,-2 1 0 16,-5 2-1-16,-1 4 1 0,-4 7-2 15,-1-1 0-15,0 3-2 0,-4 5 0 16,-4-4 0-16,2 7-1 0,-3 3-2 0,1 0-1 16,4 3 2-16,-7 2 0 0,0 0 1 15,-2 3 1-15,-4 8-2 0,5 2 3 16,3 4-1-16,3 3 0 0,4 4 1 16,2 2-1-16,3 3 2 0,7-1 1 15,8 4 3-15,3 0-2 0,5-1 1 0,4-7-1 16,8-1 0-16,1-5 0 15,2 0-34-15,-1 2-1 0</inkml:trace>
  <inkml:trace contextRef="#ctx0" brushRef="#br0" timeOffset="75053.6">29738 14107 297 0,'0'0'16'0,"0"0"-15"0,0 0-7 15,0 0-2-15,0 0 0 0,0 0 2 0,0 0 4 16,0 0 0-16,0 0 2 16,18 51 2-16,-17-27-1 0,-1 2 0 15,0-2 0-15,0-6-1 0,0 0 1 16,0-6 0-16,0-6 3 0,0 1 3 0,0-7 10 15,-1 0 6-15,1 0 0 0,0 0-3 16,0-13-6-16,5-9-4 0,7-9 0 16,-1-2 0-16,5 0 0 0,0 2-2 15,1 4-1-15,0 3-1 0,-3 4-2 16,-4 6-1-16,0 3-3 0,-1 7-3 0,-6 1-2 16,7 3-2-16,2 0 3 0,3 6-3 15,7 9 4-15,-6 5-1 16,-2 4 1-16,-4 5 4 0,-1 3-2 15,0 0 1-15,-3 1 0 0,-4-3-2 0,1-7 2 16,-3-4 0-16,2-7 2 0,-2-8 1 16,0 2 7-16,0-6 4 0,0 0 1 15,0 0-3-15,0-1-3 0,0-13-1 16,1-7-3-16,2-10 1 0,2 1-1 16,2 1-3-16,1 4 0 0,1 2-3 0,-2 7 1 15,2 5-1-15,-3 3-3 16,-3 5-1-16,0 0-2 0,2 3-3 15,6 0 4-15,3 7 0 0,1 8 2 16,-3 4 0-16,-3 4 2 0,-1 1 1 0,0 3 0 16,1 2 0-16,1 0-1 0,3-4 0 15,1 0 1-15,5-4 1 0,2-4 0 16,3-3 0-16,2-6 1 0,3-3 1 16,4-3-1-16,0-2-1 0,4-5 0 15,-1-5-1-15,1-5 2 0,-1-5-1 0,-2-2 5 16,-1-2 1-16,-4-3-1 0,-5 1 1 15,-3-1-3-15,-5-1-1 0,-6 3 2 16,-2 1-1-16,-3 6-3 0,-4 2 1 16,-1-2-1-16,0 7-1 0,-1-6-1 15,-8 5-1-15,2 4 1 0,-6 1-4 16,-6 5 2-16,-2 2 0 0,-7 0 0 16,-1 9 2-16,0 4-2 0,0 4 3 15,2 2 0-15,2 4-1 0,2 3 0 16,4 3 1-16,3-1-1 0,5 1 2 0,-1-2-2 15,6-1 1-15,2-7 0 0,4-3-2 16,0-1 2-16,0-4 1 0,6 1 1 16,0-6 2-16,6-6 1 0,6 0 1 15,5-2-1-15,7-9-2 0,-1-6 0 16,0-6 2-16,0-1 2 0,-1-5 2 0,-1 0 1 16,-3-1-2-16,-3 3 0 0,-1 1-3 15,-4 3 2-15,-2 5-2 0,-5 4 1 16,-3 6-1-16,0 1 0 0,-3 4-3 15,-1 0-3-15,1-1-2 0,-3 4-2 16,3 0 2-16,2 5 0 0,2 7 1 16,1 8 1-16,-2 5 0 0,-1 3 0 15,1 4 1-15,-1 2-2 0,7 2-2 16,-1-1-4-16,7-2-3 0,2-2-9 16,3-7-18-16,2-6-21 0,-1-4-19 0,0-10-7 15,-4-4 8-15,-3 0 24 16,-4-12 21-16,-6-4 20 0,-2-6 16 15,-4-4 12-15,-1-4 9 0,0-3 2 16,-1-1 0-16,-4 1-3 0,1 1-4 0,1 5 1 16,0 7 6-16,2 8 5 0,-1 3 4 15,1 4-2-15,-1 0-12 0,2 1-13 16,0 4-11-16,0-1-4 0,0 1 2 16,0 10 5-16,0 7 1 0,0 7 0 15,3 2-2-15,5 0 2 0,2-2-1 0,3-1 2 16,0-4 0-16,4-2 1 0,2-5 3 15,1-4 0-15,2-5 0 0,0-3 0 16,-1-3 1-16,1-8 1 0,-1-4 1 16,-2-3 5-16,0-3-10 0,-3-4 4 15,-2 3-7-15,-3-1-1 0,-5 6 4 16,-4 7-2-16,0 5 1 0,-2 5 0 16,0-2-3-16,0 2-8 0,0-1 1 15,0 1-3-15,1 1 2 0,-1 18 9 16,0 11-4-16,0 17 3 0,0 8 2 0,0 5-4 15,-3 4 5-15,-1 3 0 0,-2-2-2 16,2 0 4-16,-4-2-4 0,2-4-6 16,-2-3 7-16,1-6-8 0,1-3 6 15,2-7-5-15,4-7-3 0,0-7-4 16,10-5-28-16,0-9-53 0,7-6-48 0</inkml:trace>
  <inkml:trace contextRef="#ctx0" brushRef="#br0" timeOffset="75286.4599">31854 13725 448 0,'0'0'52'0,"0"0"-13"0,0 0-17 15,0 0-12-15,0 0-11 0,0 0-4 16,0 0 1-16,0 0-1 0,0 0 3 15,0 0 1-15,27 77 2 16,-17-21-2-16,-1 7 1 0,0 3-3 0,0 6-6 16,-4 1-3-16,-2 3-14 0,-3 1-29 15,0-5-43-15,0-4-75 0</inkml:trace>
  <inkml:trace contextRef="#ctx0" brushRef="#br0" timeOffset="75602.2099">31854 14193 338 0,'0'0'41'15,"0"0"-10"-15,0 0-12 0,0 0-16 0,0 0-5 16,0 0-4-16,0 0 2 16,0 0 3-16,0 0-4 0,0 0 1 15,79 23 6-15,-51 8-6 0,1 1 9 16,-2 0-7-16,-1-2-2 0,0-1 2 0,-1-2-1 15,-4-4 7-15,-3-3-6 0,-1-2 6 16,-7-7-6-16,-4-4-1 0,-2-4 3 16,-4-3 1-16,0 0 3 0,0 3 3 15,-11 2-2-15,-8 1-8 0,-10 0 10 16,-8 0-10-16,-2 0 4 0,-2-1 1 16,0-1-7-16,4 1 3 0,5-2-1 15,12 0-5-15,0 0-2 0,9-1-14 16,4-2-26-16,2 1-21 0,5-1-20 15,0 0-40-15</inkml:trace>
  <inkml:trace contextRef="#ctx0" brushRef="#br0" timeOffset="75945.11">32542 14226 192 0,'0'0'43'15,"0"0"-5"-15,0 0-9 16,0 0-8-16,0 0-9 0,0 0-17 15,0 0 2-15,0 0-2 0,0 0 0 16,0 0 4-16,1-28-1 0,-10 48-5 0,-5 7 6 16,4 3 0-16,-3-2 1 0,5 2-2 15,-1 1 2-15,2-2 0 0,1-2 0 16,3-8 0-16,2-1 2 0,1 0-2 16,2-2 4-16,10 4 1 0,1-6 8 15,-3-5 9-15,4-6-4 0,0-3 6 0,-2-1-12 16,3-12-3-16,-3-2-6 0,2-3 2 15,-1-3-1-15,-1-4 1 0,-4 1 6 16,-2-2-8-16,-4-1 9 0,-2-2-10 16,0-3-1-16,-2 2-3 0,-5-1-8 15,0 6 6-15,1 6-9 0,-3 6 5 16,5 4-2-16,1 6-5 0,-7 1-9 16,-2 2-18-16,-1 8-16 0,-5 5-32 15,4 3-33-15</inkml:trace>
  <inkml:trace contextRef="#ctx0" brushRef="#br0" timeOffset="76373.98">32772 14158 245 0,'0'0'40'0,"0"0"-9"0,0 0-12 0,0 0-17 16,0 0-3-16,0 0-4 15,0 0 2-15,0 0 5 0,0 0 2 0,-4 25-2 16,1 4 0-16,3 0 0 0,-2 1-2 16,2-1 1-16,0 0 0 0,2-1 1 15,2-5-1-15,3-1 3 0,2-4 0 16,-2-6 6-16,3-3-2 0,-1-3 3 16,2-4 3-16,6-2-5 0,-2 0 0 0,3-5-2 15,1-5-4-15,-5-4 0 16,3-1-1-16,-2-2-1 0,-1-3 0 15,-3-1 1-15,-2-1-2 0,-1-3 1 16,-2 1 2-16,-4 1-2 0,1 5 1 0,0 3 1 16,-1 4 2-16,-1 5 0 0,1 1 2 15,-2 5-2-15,0-1-4 0,0 1-5 16,0 0-3-16,2 0 1 0,-2 0 2 16,0 3 1-16,0 13 2 0,0 9-1 15,0 9 0-15,-2-4-2 0,2 0 0 0,0-3-1 16,0 1-2-16,0-3-4 0,5-1-5 15,3-4-10-15,3-3-17 0,6-4-33 16,2-8-43-16</inkml:trace>
  <inkml:trace contextRef="#ctx0" brushRef="#br0" timeOffset="76873.16">33209 14253 202 0,'0'0'33'0,"0"0"-13"0,0 0-13 0,0 0-8 15,0 0-3-15,0 0 1 0,0 0 2 16,0 0 2-16,0 0 0 0,0 33 2 16,0-11-1-16,-3 5 2 15,0-9-3-15,1 2 0 0,2-6 0 0,0-2-1 16,0 1 1-16,0-8 2 0,0 1 1 0,0-6 8 16,0 0 9-16,0 0 1 0,2 0-3 15,7 0-4-15,4-6-11 16,3-6 0-16,2-2-2 0,1-2 6 0,-3-1 0 15,3 0 2-15,-5 1 3 0,-2 5-4 16,-4 0 1-16,-2 3-2 0,-3 6-2 16,0-1-7-16,-3 3-4 0,5 0-3 15,6 0 0-15,1 1 0 0,2 10 2 16,-4 4 1-16,0 3-2 0,0 2-2 16,0 0-4-16,2-2-6 0,1-2-3 0,-4-5-4 15,2-2-2-15,-1-4 4 16,2-5-1-16,4 0 7 0,-3 0 7 15,4-11 8-15,-4-1 3 0,-2-5 2 16,-2-1-34-16,-1-1 3 0,-2-3 0 0,-1-1 2 16,-2 5 41-16,-1 0-1 0,-1 6 3 15,-1-2-1-15,0 0-1 0,-3 4-4 16,-1-1-4-16,1 7-5 0,-3 1-4 16,-3 3-1-16,-2 8 37 0,-4 9 4 15,4 5-3-15,1 5 0 0,1 2-38 0,3 0-3 16,2 1 4-16,4-3-4 0,0-1-3 15,7-3-4-15,5-3-8 0,5-9-21 16,4 1-36-16</inkml:trace>
  <inkml:trace contextRef="#ctx0" brushRef="#br0" timeOffset="77505.9399">26739 15683 145 0,'0'0'21'16,"0"0"-6"-16,0 0-1 0,0 0-4 16,0 0 1-16,-85-21 1 0,63 27-2 15,2 3-1-15,4 1-5 0,0 4-2 0,7-3-1 16,5 3-1-16,2 1 3 0,2 0 0 15,5 3 5-15,6-3 5 0,8-3 4 16,0-2 4-16,3-5-2 0,1-3 0 16,-3-2-2-16,2 0-4 0,-4-6-3 15,0-3-3-15,-1-2 0 0,-4-2-3 16,2-3 2-16,-8 4-2 0,-1 0 0 16,-3 3-3-16,-3-3-1 0,-2-2-3 15,-7 4-3-15,-1-3-3 0,-7 9-1 16,-3 4-3-16,-2 2-2 0,-7 8-4 15,5 3-6-15,2 3-7 0,9 0-9 0,4-2-7 16,6 0-6-16,3-3-8 0,7-3-20 16</inkml:trace>
  <inkml:trace contextRef="#ctx0" brushRef="#br0" timeOffset="77746.86">27163 15180 117 0,'0'0'43'16,"0"0"-1"-16,0 0-4 0,-38-80-14 16,36 77-15-16,0 3-13 0,-5 6-3 15,-1 12 3-15,1 14 4 0,0 12 3 16,2 14 0-16,1 12-1 0,3 10 0 16,-1 10-4-16,1 5 0 0,-1 1 3 0,1-1-2 15,1 0 1-15,0-7-3 16,0-3-5-16,0-8-1 0,0-7-6 15,0-11 0-15,0-10-6 0,0-11-7 16,0-12-14-16,0-13-42 0</inkml:trace>
  <inkml:trace contextRef="#ctx0" brushRef="#br0" timeOffset="78170.09">26873 15819 233 0,'0'0'18'15,"0"0"-9"-15,0 0-9 0,0 0-1 16,0 0 0-16,89-48-3 0,-50 42 2 16,4-2-1-16,5-1 1 0,1-3 0 15,2-3-2-15,-2-4 1 0,-3-3 0 0,-7-3 2 16,-4-3 2-16,-9-4 2 16,-7-5 3-16,-6-1 2 0,-5-1 0 15,-4-2 3-15,-1-1-2 0,-3-1-1 16,0-1 2-16,0-2-6 0,-1 3 0 0,-1 0 0 15,0 4 2-15,0 5 6 0,1 10 4 16,1 10 0-16,0 9-4 16,0 5-8-16,-3-1-6 0,3 1-4 15,-3 1 3-15,-1 16 4 0,-2 11 8 0,-3 12-1 16,1 9 1-16,3 4 1 0,2 8-5 0,2 4 1 16,1 4-2-16,0 2-1 0,3 0-3 15,1-3-1-15,0-2 3 0,1-7-1 16,-2-4 1-16,1-8-2 15,-3-6-5-15,2-6 0 0,-1-11 1 0,-2-3-1 16,1-9-1-16,-1-5-2 0,0 0-1 16,0-7-1-16,0 0-10 0,0 0-9 15,0 0-19-15,0 0-18 0,0-17-19 16,0-5-39-16</inkml:trace>
  <inkml:trace contextRef="#ctx0" brushRef="#br0" timeOffset="78319.1">27154 15589 399 0,'0'0'32'0,"0"0"-14"16,0 0-15-16,0 0-4 0,0 0 0 15,100-21-3-15,-45 21-8 0,5 6-6 16,7 4-8-16,4 4-9 0,7 0-19 16,2 1-22-16,2 0-24 0</inkml:trace>
  <inkml:trace contextRef="#ctx0" brushRef="#br0" timeOffset="78704.28">28689 15577 202 0,'0'0'26'16,"0"0"-7"-16,0 0-7 16,-37-87-3-16,18 70 0 0,-4 5-2 15,-3 3 0-15,0 5-4 0,-1 2 1 0,0 2-3 16,0 5 0-16,-2 9 0 0,0 2-1 0,-1 7 0 15,1 3 1-15,3 2-1 0,1 6 0 16,5-1 0-16,4 2 0 0,6-1 1 16,6-2-1-16,4-4 0 0,1-2 5 15,11-3-3-15,6-5 10 0,3-3-1 16,5-4 1-16,4-7 2 0,2-4-2 16,1 0-3-16,-1-12-8 0,0-3 4 0,-2-5-7 15,-2-3 6-15,-4-1 0 0,-2 0 0 16,-5 0 0-16,-2-5 1 15,-5 1 0-15,-3 1-1 0,-2 7 2 0,-1 2 1 16,-1 6-1-16,-3 6 0 0,1 0-5 16,-1 6-7-16,0-1 1 0,0 1-2 15,-3 7 1-15,-5 8 4 0,0 8-2 16,4 3-4-16,4 1-2 0,0-1-6 16,7 0-10-16,9-4-7 0,3-5-31 15,7-2-41-15</inkml:trace>
  <inkml:trace contextRef="#ctx0" brushRef="#br0" timeOffset="79439.53">28944 15496 219 0,'0'0'28'0,"0"0"-15"16,0 0-11-16,0 0-5 0,0 0-1 15,0 0 6-15,0 0-1 0,0 0 1 0,-7 90 3 16,7-61-1-16,3-2 0 0,3-1 0 15,-1-2-3-15,1-4 2 0,0-6 1 16,1-4 3-16,-3-2 3 0,-1-5 8 16,0 0 5-16,3-3-1 0,7 0-3 15,3-6-6-15,7-5-7 0,-1-4-2 0,-3-3-3 16,-1-2 2-16,1-3-4 16,0-2 1-16,0-2-3 0,-2 0 1 15,-1 3 0-15,-4 3-1 0,-3 6 1 16,-4 5 1-16,-2 7 0 0,-3 3-1 0,0-1-2 15,0 1-3-15,1 0 2 0,-1 0 0 16,0 0 2-16,2 1 3 0,-1 12-2 16,2 5 2-16,0 3-1 15,3-1 1-15,3-2 0 0,4 0 3 0,4-1 1 16,5-2-2-16,2-3 3 0,4-3-3 16,1-3 1-16,2-1-1 0,1-3 0 0,2-2-1 15,0 0 0-15,3-5 3 16,-3-3-4-16,4-3 0 0,-4 0 1 15,-2-1 0-15,-2-4 1 0,-2 1 0 0,-3-2-1 16,-4 1 1-16,0 0-1 0,-7 1 0 16,-3 5 2-16,-2-1 0 0,-3 5 0 15,-3 1 0-15,0 2-2 0,-3 3-4 16,0-6-1-16,0 2-2 0,-9-2 1 16,-5 1 0-16,-7 5 2 0,-6 5-1 0,-2 7 2 15,0 3 1-15,-3 5-2 16,2 1 3-16,1 3 0 0,2 0-1 15,5 2 1-15,5-2-1 0,3 1 0 16,7-7 0-16,5-1 1 0,2 0 0 0,1-4 1 16,10 1 0-16,5-7 3 0,6-5 1 15,7-2 1-15,3-11-1 0,4-7-3 16,2-6-3-16,-1-7-4 0,-1-5 3 16,-3-8-6-16,-1-6 4 0,-4-5-2 15,-5-1 1-15,-4-1 3 0,-5-1-2 0,-4-2 1 16,-5 0-1-16,-5-2 3 0,-3-1-1 15,-10 3 5-15,0 3 3 0,0 10 4 16,-3 10 2-16,7 14-2 0,2 11-5 16,0 12-8-16,-2 12-1 0,-4 21-3 15,-6 17 4-15,5 14 1 0,-1 12 2 0,5 9-2 16,6 6 0-16,4 6-8 16,0 2-23-16,8-2-76 0,9-8-95 15</inkml:trace>
  <inkml:trace contextRef="#ctx0" brushRef="#br0" timeOffset="80467.2">30560 15548 288 0,'0'0'58'0,"0"0"-6"15,0 0-8-15,0 0-13 0,-6-83-9 16,20 66-8-16,4 5-7 15,6 5-4-15,3 6 0 0,2 1-5 16,2 15-2-16,-4 8 1 0,-2 6 1 0,-2 4 0 16,-3 4-2-16,-4 0 2 0,-4 1-3 15,-4-3 2-15,-3-1 1 0,-4-6 0 16,-1-6 1-16,0-5 0 0,0-5 5 16,0-8 0-16,0 2 6 0,0-6-7 15,0 0-6-15,0-1 2 0,0-16-5 0,0-7 1 16,0-10 5-16,6-2 0 0,1-3-2 15,0-3 4-15,1 2-2 0,-2-2 0 16,-1 5 2-16,1 2-1 0,-3 6-1 16,0 8 2-16,-3 8-2 0,1 9-2 15,-1 4-4-15,0-1 0 0,0 1-2 16,2 0 1-16,4 0 5 0,2 3 1 16,5 7-1-16,3 5 1 0,0 2-1 15,0 1 2-15,3 1 0 0,-1-1 0 16,0 0 0-16,-1-3 0 0,1-3 2 0,-6-3 0 15,2-3 2-15,-6-2 1 0,7-4 0 16,5 0 0-16,-3 0-3 0,8-10 0 16,-5 0-2-16,-1-2 1 15,1-1 5-15,-2-2-6 0,-3 0 6 0,-1 0-5 16,-3 3 0-16,-5 0-2 0,-2 4-1 16,-2 3-2-16,-2-4-5 0,0 5-7 15,-3-2-5-15,-10-1 0 0,-8 7 0 16,-5 0 11-16,-2 11 2 0,-1 3 7 15,0 5 4-15,0 4-1 0,0 3-2 0,4 2 0 16,2 0-2-16,4-1 2 0,8 0 2 16,5-9-1-16,4 0 4 0,2-4 3 15,8-2 1-15,8-2 3 0,7-5 2 16,6-5-3-16,4-3 0 0,5-11-5 16,2-3 3-16,2-3-7 0,-1-2 3 0,-1-4 1 15,-4-1-6-15,-4-2 6 0,-5 0-6 16,-5 2-3-16,-2 3 2 15,-2-1-3-15,-7 5-1 0,-3 7-1 16,-4 4 1-16,0 6-3 0,-4 3 1 0,0-5-2 16,-1 2 2-16,-9 0 1 0,-2 3 2 15,-2 0 1-15,-1 11 1 0,2 2 0 16,5 6 0-16,0 2 0 0,5 1 0 16,2 3 0-16,1 1-2 0,1 0 2 15,7 1-1-15,2-2 1 0,3 3 0 0,-2-2 0 16,5-2 1-16,-1 0 0 0,2-1 0 15,0-3 0-15,1-1-1 0,-2-2 1 16,1-3 0-16,-5-5 1 0,-4-4-1 16,-4-3 1-16,-4-2 3 0,0 0 3 15,0 0 1-15,0 0-1 0,-7 3-4 0,-12 1-1 16,-8-1 0-16,-2-2 0 16,-3-1 0-16,3 2-2 0,9-1 4 15,3 2-11-15,8-1-13 0,4-1-32 16,0 1-33-16,5-2-51 0</inkml:trace>
  <inkml:trace contextRef="#ctx0" brushRef="#br0" timeOffset="80706.05">31971 15358 274 0,'0'0'42'0,"0"0"-15"16,0 0-17-16,0 0-7 0,0 0-8 15,0 0 0-15,0 0 7 0,0 0-2 16,0 0-5-16,4 82 5 0,-10-46-5 16,1 4 5-16,-1 1-1 0,-1 0-1 15,1-2-3-15,-1-1 2 0,1-1-3 16,0-5 0-16,-1-3 1 0,3-8-6 16,1-4-3-16,1-7-10 0,1-5-8 0,1 2-21 15,0-7-29-15,0-3-12 0</inkml:trace>
  <inkml:trace contextRef="#ctx0" brushRef="#br0" timeOffset="81192.89">32029 15211 150 0,'0'0'-1'0,"0"0"-7"0,0 0-5 16,0 0 3-16,0 0-1 0,0 0 7 15,0 0-6-15,30 114 2 0,-34-66 1 0,-4 4 2 16,-2 3 2-16,3-2 1 0,-2-2 4 15,1-7 1-15,2-13 6 0,3-13 8 16,3-6 14-16,0-6 27 0,0-1 16 16,3-3 1-16,11-2-15 0,8-13-23 15,9-7-20-15,-1-5-1 0,0-4-10 16,-1-2 2-16,-1 1-7 0,-2-1-2 0,-5 4-2 16,-3 4-2-16,-5 7-1 15,-5 2-2-15,-2 7-2 0,-3 2-1 16,0 2-4-16,-3 3 3 0,0 0 1 0,-10 3 5 15,-3 7 3-15,-4 7 1 0,2 3-1 16,4 2 0-16,2 0 0 0,3 1 1 16,2-6-1-16,4-1 2 0,0 1-1 15,0-2 2-15,4 5-1 0,3-5 1 16,4-1 2-16,1-1-1 0,3 1 1 16,7-2 0-16,2 0-2 0,3 0 0 0,5-1 0 15,0-2 0-15,0 0 1 16,0 1-1-16,-3-3 0 0,-9-2 7 15,-1 1-7-15,-9-4 8 0,-6 0-3 0,3-1 6 16,-7-1-2-16,0 0 1 0,0 0-7 16,-4 0-10-16,-19 0 9 0,-12 2-9 15,-12 0 8-15,3 2-2 0,2 1 1 16,15-1-9-16,8 1 0 0,6-2-18 16,9-1-15-16,1-1-26 0,3-1-54 0</inkml:trace>
  <inkml:trace contextRef="#ctx0" brushRef="#br0" timeOffset="81404.31">32682 15097 353 0,'0'0'45'0,"0"0"2"16,0 0-8-16,0 0-9 0,0 0-14 15,0 0-14-15,0 0-5 0,0 0-2 0,0 0 0 16,0 0 9-16,-27 38-4 0,27 12 1 15,0 6-1-15,3 7-5 0,2 5 2 16,-3 3-2-16,-1 4-1 0,-1-4-6 16,2-3-2-16,-2-7-12 0,0-6-29 15,0-9-45-15,0-6-90 0</inkml:trace>
  <inkml:trace contextRef="#ctx0" brushRef="#br0" timeOffset="81556.27">32474 15580 492 0,'0'0'27'0,"0"0"-17"0,0 0-3 16,88-33-13-16,-46 33-26 0,3 1-143 16,1 5-73-16</inkml:trace>
  <inkml:trace contextRef="#ctx0" brushRef="#br0" timeOffset="82054.9399">26275 16415 280 0,'0'0'48'16,"0"0"-5"-16,0 0-12 0,0 0-20 0,0 0-10 15,0 0-8-15,0 0 3 0,0 0 6 16,0 0-7-16,-38 91 5 0,40-41-3 16,5 5-5-16,4 5 5 0,-1 4-7 15,2 3 1-15,1 0-8 0,-1-2-7 16,-1-6-18-16,2-8-28 0,-4-8-27 16</inkml:trace>
  <inkml:trace contextRef="#ctx0" brushRef="#br0" timeOffset="82547.45">26025 16872 292 0,'0'0'25'16,"0"0"-7"-16,0 0-5 0,0 0-2 0,77-50-3 15,-29 36-2-15,10 3-4 0,6 1-3 16,2-1-2-16,0-2-1 15,-4 2 2-15,-4-1 0 0,-7-4-2 16,-8 0 4-16,-9-2-1 0,-8 1 1 0,-7-3 0 16,-9-2 1-16,-5 2 0 0,-5-2 2 15,0 1-3-15,-9 0 2 0,-3 0 1 16,-2 5-1-16,4 1 2 0,4 9-6 16,-7 4 1-16,0 2 4 0,-7 14-6 15,-5 6 5-15,6 7 0 0,2 5-4 0,4 3 4 16,3 6-6-16,4 3 0 0,3 3 0 15,2 5 1-15,1-1 2 0,0-1 1 16,1-4 0-16,5-11 1 0,1-7-1 16,-3-9 3-16,-1-9 7 0,6-5 6 15,1-5 5-15,10 0-1 0,5-7-7 0,1-10-5 16,1-8 0-16,-3-2-2 16,-1-2 1-16,-2-3 1 0,-3 2 0 15,-1 4-1-15,-2 5 0 0,-5 4-4 16,-3 8-3-16,-4 8-1 0,1 1-3 0,6 0-1 15,2 3 0-15,2 10 1 0,-1 7-2 16,0 3 1-16,2 4-2 0,1 4-1 16,2-3-6-16,5-1-7 0,1 0-14 15,3-6-17-15,1-3-21 0,-1-3-12 16,-1-6-1-16,0-3 5 0</inkml:trace>
  <inkml:trace contextRef="#ctx0" brushRef="#br0" timeOffset="82873.03">27169 16783 119 0,'0'0'16'15,"0"0"-10"-15,0 0-5 0,0 0 2 16,0 0 7-16,0 0 5 0,0 0 1 16,0 0 0-16,0 0 2 0,53 19 3 0,-33-15 5 15,-5 1 1-15,3-4 1 0,1-1-2 16,0 0-4-16,5-6-5 15,-4-3-1-15,0-1-5 0,-4-3-1 16,1 0 0-16,-4-3-2 0,-2 3 1 0,-3-2-1 16,-4-1-2-16,-4 0-3 0,0-3 0 15,-6-2-3-15,-5 3 0 0,-10 2-1 16,-3 2-2-16,-8 3-2 0,-4 5 1 16,-5 6 1-16,0 0 0 0,0 8 3 15,3 12-3-15,5 1 0 0,4 4-2 0,8 7 1 16,7 6-1-16,9 0-2 0,5 5-2 15,11 2-4-15,8-1-20 0,10-3-44 16,4-7-136-16</inkml:trace>
  <inkml:trace contextRef="#ctx0" brushRef="#br0" timeOffset="83419.7399">28766 16665 95 0,'0'0'30'0,"0"0"-5"0,0 0-4 0,0 0-3 16,0 0-2-16,0 0-3 0,0 0-3 16,-80-62-3-16,52 62-2 0,-5 5 1 15,0 2-1-15,-1 5-2 0,2 5 1 16,5 2-2-16,3 6 0 0,6 4 1 16,5 2-2-16,4 8-2 0,8 0 1 0,1 2-1 15,8-3 1-15,7-3 0 0,6-6 3 16,10-8 1-16,5-9 0 15,8-6 2-15,5-6-2 0,-1-12 0 16,-1-8-1-16,-5-10-1 0,-2-8-1 0,-6-6 1 16,-7-3 0-16,-8-3 2 0,-3-2 2 15,-9-1 0-15,-4 0 1 0,-3-5-7 16,-3-1 0-16,-7-3 1 0,-4 0 3 16,-2 2 6-16,-3 6 4 0,0 6 5 15,3 9 1-15,-1 10 2 0,7 11-3 0,4 7-10 16,-1 11-7-16,-2 8-3 0,0 15-4 15,1 12 2-15,5 10 1 0,3 8-4 16,1 5 1-16,9 4-1 0,6 5 2 16,2 4-2-16,2 6-2 0,3 1-6 15,0 3-9-15,6 1-15 0,0-5-35 16,4-5-53-16</inkml:trace>
  <inkml:trace contextRef="#ctx0" brushRef="#br0" timeOffset="84272.4399">29029 16770 278 0,'0'0'37'16,"0"0"-3"-16,0 0-9 0,0 0-5 16,0 0-9-16,93-55-4 0,-70 55-4 0,6 3-3 15,2 11-1-15,-1-1-3 0,2 9-1 16,-3 2 0-16,-6 7 1 15,-5 3-3-15,-7 1 2 0,-7-3 1 0,-4-1 2 16,0-4 0-16,-9-6 2 0,-4-3 2 16,3-7-2-16,-2-4 3 0,3-2 3 15,0-5-1-15,-4 0 0 0,3-7-2 16,4-9-3-16,6-3 2 0,3-4-1 16,11-9 1-16,4 0 1 0,3 2 0 0,2-4 0 15,-1 6 2-15,0 0-3 0,1 4 1 16,-4 2-2-16,3 6 1 0,-4-3 0 15,0 6 0-15,0-1 1 16,-3 1 2-16,-4 3 1 0,0 0 1 0,-4 4 0 16,1-2-1-16,1 4-1 0,-6-1-4 15,1 2-1-15,-4 3 0 0,0-1-4 16,0 1-1-16,2 0-1 0,-1-2-4 16,-1 2 3-16,0 0 1 0,2 0 2 15,-2 2 4-15,0 8-4 0,0 1 2 0,-3 7 1 16,1 0-1-16,2 4 3 0,0 2-3 15,8 0-1-15,3 0 1 0,2-2-2 16,3-3 2-16,2 0 4 0,0-4 0 16,2-3 1-16,-1-4-1 0,-3-3 0 15,2-5 0-15,0 0 1 0,0-3 2 0,3-6-2 16,0-2-1-16,-7-2 0 16,-1-2 0-16,-4-2-2 0,-5 3 2 15,-1-2 0-15,-3-1-3 0,0-1-1 16,-7-2 0-16,-5 1-5 0,-5 2-2 0,-6 2-2 15,-2 4-3-15,-3-1 1 0,-2 6 3 16,0 1 4-16,2 2 3 0,7 3 2 16,2 0-3-16,7 0 1 0,2 0 0 15,-1 3 1-15,6 1 0 0,2-3 2 16,3 2 0-16,5 3 2 0,12 0 2 16,8 1 0-16,6-2 0 0,7-3 0 15,1-2 0-15,0 0-1 0,0-7-2 16,-3-1 3-16,-4-2 1 0,-3-2 1 15,-4 2 4-15,-8-4 0 0,-1 1 2 0,-4 0-2 16,-7 1 1-16,0-1-3 0,-2 3 3 16,-3-2-3-16,0 0 4 0,0 3-1 15,0-3-3-15,0 7 0 0,0 1-3 16,0 4-7-16,-2-2 0 0,1 4-4 16,-2 13 0-16,0 10 8 0,2 14-5 0,1 4 1 15,0 9-3-15,0 9 2 0,1 2-4 16,0 7 5-16,-1 3-5 0,0 0 3 15,0-3 0-15,-4-2 0 16,-2-2 10-16,2-2-4 0,-1-4-6 0,0-8-26 16,1-10-54-16,-1-12-36 0,1-14-42 15</inkml:trace>
  <inkml:trace contextRef="#ctx0" brushRef="#br0" timeOffset="85404.31">29821 16759 331 0,'0'0'49'16,"0"0"-9"-16,0 0-13 0,0 0-11 16,-5-79-8-16,17 70-7 0,5 1-3 15,5 7 0-15,4 1-3 0,5 0 2 16,1 9-1-16,3 3-3 0,0 3 3 16,0 2-4-16,-2 3 0 0,0 1-1 15,-2 2 4-15,-4-3-3 0,-3-1 1 16,-3-3 1-16,-8-6-4 0,-6-4 4 0,-2-2-1 15,-5-4 2-15,0 0 6 0,0 0 2 16,0 4 2-16,-6 2 1 0,-10-3-1 16,-9 2 1-16,-7-5 0 0,-3 0 2 15,-3 0 0-15,-3 0-1 0,0 0-3 16,2-3 1-16,2 1-4 0,5-1 1 16,10 0 1-16,5-2-1 0,7 3 0 0,5 0-2 15,1-7-4-15,4-5-3 0,15-7-2 16,9-8 2-16,12 0-1 15,8-1-6-15,6-2-6 0,2-3-11 0,-2-2-9 16,-4-2 8-16,-3-2 5 0,-5 0 15 16,-5 1 17-16,-5 1 12 0,-7 6 7 15,-6 4 10-15,-4 3 2 0,-6 9 0 16,-2 7 2-16,-2-1-2 0,-1 5-1 16,0 0-5-16,0 1-9 0,0 5-12 0,0-1-8 15,0 1-4-15,2 1 0 0,2 16 1 16,4 11 1-16,0 9-2 0,-2 6 0 15,-2 7 3-15,0 1-3 16,3 6 3-16,1 0-3 0,-1 1-3 0,3 0 0 16,3 0-2-16,0-2 1 0,1-2-3 15,1-5 0-15,-1-7-6 0,-1-10-8 16,3-8-11-16,-6-8-5 0,4-10 2 16,1-6 1-16,-1-3 9 0,3-16 5 15,-7-2 7-15,-3-6 9 0,-1-5 4 0,-5-3 6 16,-1-3 0-16,0-3 1 0,0 3 3 15,0 2 1-15,0 5 3 0,0 10 3 16,0 2 2-16,0 7 2 0,0 5 2 16,0 1-5-16,0 0-1 0,0 2-5 15,0-3-3-15,0 3-5 0,0 4-1 0,0-1 0 16,0 1-1-16,2 0 5 16,5 0 0-16,3 0 0 0,6 1 2 15,2 5 1-15,-1 2 1 0,-3-1-1 16,3-1-4-16,1 2 2 0,1-4-1 0,1 3 0 15,0-4 1-15,2-2-1 0,-1-1-3 16,0 0 0-16,1 0 1 0,-2-4 2 16,-4-4-2-16,1-4 1 0,-2 0 1 15,-3-2-3-15,-3-2 1 0,-3 2-2 16,-3-2 1-16,-3 0-1 0,0-1-1 16,-4-6-1-16,-7 3 1 0,-1 4-5 15,3 5 4-15,-4 3 0 0,-5 5-1 0,2 3 1 16,-8 0 0-16,1 5-2 15,0 9 1-15,2 2 3 0,1 6-5 0,1 2 4 16,5 0-1-16,4 3 0 0,1 4 1 16,8-3 2-16,1 0 0 0,7 2 1 15,7-1 2-15,9 0 0 0,8-3 2 16,9-4-1-16,8-6 1 0,6-5-3 16,5-8 0-16,2-3-3 0,1-10 4 0,0-5-1 15,-1-4 1-15,-3-6-2 0,-4 0-1 16,-3-4 1-16,-9 0 2 15,-7-6-1-15,-8 1-1 0,-7 0 2 16,-7-4-1-16,-7-2-2 0,-6-4-2 0,-1-3 1 16,-8 2 0-16,-1-1 4 0,-3 4 2 15,3 2-1-15,-3 7 0 0,3 2 0 16,1 12-1-16,4 8-1 0,4 6-3 16,1 5-3-16,-1-1-3 0,-5 1 0 15,-1 6 2-15,-3 12 3 0,-3 9-1 0,4 8 0 16,3 7-3-16,3 3 1 0,3 7 3 15,0 1-2-15,7 1 3 0,2-1-3 16,3-4-4-16,-2-4 2 16,0-2-5-16,1-4-2 0,1 0-12 0,2-8-25 15,-3-8-62-15,-4-8-106 0</inkml:trace>
  <inkml:trace contextRef="#ctx0" brushRef="#br0" timeOffset="85567.67">31238 16498 419 0,'0'0'31'0,"0"0"-12"16,85-36-13-16,-27 23-4 0,7 4-20 16,9 6-12-16,2 2-86 0,-2 1-118 15</inkml:trace>
  <inkml:trace contextRef="#ctx0" brushRef="#br0" timeOffset="85987.02">28357 17592 342 0,'0'0'62'0,"0"0"-10"16,0 0-10-16,15-77-12 0,-14 71-11 15,1 3-10-15,-2 3-9 0,3 0-5 16,3 14 0-16,3 11 3 0,3 15 1 16,1 9 1-16,-3 4 0 0,0 7-2 15,0 10-2-15,0 8-2 0,-1 8 1 16,-1 8-2-16,1 2-3 0,-1-1-20 0,-2-6-34 15,-2-15-34-15,0-9-65 0</inkml:trace>
  <inkml:trace contextRef="#ctx0" brushRef="#br0" timeOffset="87346.63">28322 18001 101 0,'0'0'36'0,"0"0"1"16,0 0-2-16,0 0 0 0,32-84-5 15,-19 71-2-15,4 0-3 0,3 1-7 16,1 5 0-16,2 1-1 0,2 4-5 16,0-1 0-16,2 3-5 0,2 0-5 0,1 5 0 15,-1 8-5-15,0 9 3 0,-2 5-8 16,-2 8 3-16,-6 6 2 0,-2 6-1 15,-4 4 3-15,-3-1 0 16,-5 1-5-16,-4-1 6 0,-1-8-1 0,-3-1 4 16,-7-4-2-16,-1-5-2 0,-3-11 3 15,5-7-4-15,3-7 4 0,-3-5-1 16,1-4-3-16,-1-13-1 0,0-8 1 16,6-6-1-16,3-1 3 0,0-5-1 15,7 0-3-15,4-3 4 0,4 6-4 0,4-2 0 16,3 3 1-16,7 3-3 0,4 5 0 15,6 3 4-15,1 1 1 0,3 4-3 16,1-1 3-16,3-1 0 0,0 0 0 16,0 0 2-16,-3 2-1 0,-3 0 0 15,-6-2 0-15,-7 6 3 0,-9-2 3 16,-6 2 7-16,-5 4-4 0,-3-1 1 16,1-1-1-16,-6 2-7 0,1-4 0 15,-1 2-1-15,-5-2 1 0,-8-1 2 16,-2 1-4-16,-4 7 0 0,-2-4 1 0,-1 5-3 15,-3 3 6-15,-1 2-2 0,-2 9 0 16,-1 2 1-16,-2 7-9 0,1-1 2 16,4 4 3-16,4 4-4 15,3 4 7-15,6 1-2 0,5-2-1 0,5 2 3 16,3 3 0-16,3-3 1 0,8-1 3 0,4-4-3 16,3-7 7-16,3-10 4 15,3-1-4-15,4-6 1 0,-1-3-4 16,2-12 0-16,2-6-2 0,-3-9-1 15,1-10-2-15,-1 0-2 0,-2-2 4 0,-4-1-1 16,-4 3 6-16,-4 2-4 0,-3 6-1 16,-4 8 0-16,-4 1-4 0,0 8 2 15,-3 7 1-15,0-7 2 0,0 6 0 16,0 0-4-16,0 3-1 0,0 3-5 16,0-3-2-16,0 3 2 0,0 0 3 0,0 12-1 15,0 6 1-15,0 8-1 0,0 2-2 16,3 4 1-16,3 2 0 0,2 5-4 15,2 0-4-15,1-3-6 16,1-4-1-16,2-6-17 0,1-6-14 0,-4-5-8 16,3-12-10-16,3-3 8 0,2-14 12 15,3-9 17-15,-2-5 13 0,-5-7 8 16,-1-4 8-16,-4 0 2 0,-1 1 10 16,-5 1 9-16,1 6 2 0,-4 2 4 15,-1 9 6-15,1 3 4 0,1 5 6 0,-2 5 3 16,1 1-9-16,-1 6-10 0,0-2-11 15,0 2-10-15,2 0-2 0,-2 0-1 16,3 2 4-16,3 11 0 0,1 9-6 16,1 7 2-16,1-1-1 0,0 2-3 15,1-2 8-15,0-1-4 0,-3-3 1 0,3-1 0 16,-4-7 1-16,-3-9 2 16,4-3 6-16,-2 0 1 0,5-4 1 15,4-6-3-15,2-10-7 0,3-4 3 16,1-7-3-16,-4 2-3 0,3-4 8 0,-3 4-7 15,-2 0-1-15,1 3 3 0,-1 2-1 16,-2 2 1-16,-4 6-2 0,-2 5 0 16,-3 4-3-16,-3 3-5 0,0-2 2 15,0 2 0-15,4 0 0 0,2 4 3 16,2 7 4-16,3 3-1 0,-1-1-1 16,3 1-3-16,0-3 1 0,0 0 1 15,4-2 2-15,2-3 6 0,0-5 1 0,3-1 2 16,-1-1 2-16,-2-7-3 0,3-3 4 15,-2-1-2-15,-2-3-7 0,-1-1 5 16,-4-3-6-16,0 1-2 0,-3 0 2 16,-3 4-6-16,-2-1 1 0,-2 6 2 15,-3-3-1-15,0 0 3 0,0 6-3 16,0-5 0-16,0 9-2 0,0-2-3 16,-2 0 1-16,-2 4 0 0,-4 0 0 0,-2 8 3 15,0 2 0-15,3 3-2 0,1 1 4 16,3 4-2-16,-1 6 0 0,2 2-1 15,2 1-2-15,0 1 3 16,5 1 1-16,1 1 2 0,2 2-2 0,1-2-1 16,3 0 3-16,-4-6-3 0,0-8 1 15,-3-5 4-15,-2-7-4 0,-3-4 4 16,0 0-1-16,0 0-1 0,0 0 2 16,-1 0-3-16,-11-1-1 0,-2-8-4 15,-2 0-5-15,7 2-12 0,0 6-12 0,4-2-24 16,1-6-37-16,2-7-23 0</inkml:trace>
  <inkml:trace contextRef="#ctx0" brushRef="#br0" timeOffset="87667.63">30934 16884 324 0,'0'0'34'0,"0"0"-13"15,0 0-12-15,0 0-7 0,0 0-2 16,0 0 1-16,-78 74 0 0,61-23 3 16,1 10-3-16,-2 5 4 0,2 8 12 15,-1 8-2-15,4 2 4 0,-1 3-5 16,2 3-13-16,0-5 2 0,1-1-7 16,2 0 0-16,2 6 0 0,0 2-2 15,3 6 6-15,2 0-1 0,2 1 2 16,0-3-3-16,0-6-4 0,4-13-3 15,-1-12-6-15,0-15-4 0,-2-21 1 0,-1-8-6 16,0-9-6-16,0-7-8 0,-4 0-9 16,-4-5 7-16,-3-14 0 0,-4-7 8 15,3-11 5-15,2-12-3 0,-3-6-4 16,3-8-8-16</inkml:trace>
  <inkml:trace contextRef="#ctx0" brushRef="#br0" timeOffset="87818.67">30458 17806 334 0,'0'0'69'0,"0"0"-15"16,0 0-20-16,2-89-11 0,13 72-14 0,7 5-6 16,7 1-3-16,6 7-2 0,5 1-4 15,4 3 2-15,3 7-7 0,1 6-5 16,3 2-11-16,0 3-18 0,-1-1-28 16,2-5-40-16,-5-2-34 0</inkml:trace>
  <inkml:trace contextRef="#ctx0" brushRef="#br0" timeOffset="88356.62">31129 17743 259 0,'0'0'48'16,"0"0"-14"-16,0 0-9 0,0 0-5 15,0 0-6-15,0 0 3 0,0 0-7 16,83-64-1-16,-54 50 0 0,1-1-5 0,-2 0 4 15,-4-2-7-15,-4 2 0 0,-4-5-1 16,-2 5 0-16,-6 0 1 0,-4 3-1 16,-1 0 0-16,-3 1-2 0,-6-4 0 15,-7 4-4-15,-8-1 3 0,-7 11-4 16,-4 1 4-16,-4 0-1 0,-2 12 1 16,-3 5 2-16,2 4-4 0,1 5 5 15,3 2-1-15,6 4 0 0,6-2 0 0,6 2 0 16,10-1 1-16,7 1 1 15,3-8 1-15,12 2 0 0,6-7 0 0,5-4-6 16,4-5 6-16,2-6-4 0,3-4 8 16,2 0-2-16,-1-4-1 0,-1-6 7 15,-2-1-9-15,1-5 3 0,-4-2-4 16,-1-3-1-16,-2-2 2 0,-1 0-1 16,-5-1 5-16,-4 3-2 0,-5 6 1 0,-4 1 2 15,-5 6 0-15,-2 2-3 0,1 2-3 16,-2 4-2-16,-6 3-3 15,-5 6 3-15,-1 9 1 0,5 5-1 16,5 4 1-16,2 0-2 0,6-3 0 0,7-1 3 16,7-4-2-16,6-3-2 0,5-6 3 15,3-5-5-15,6-5 2 0,2 0 1 16,1-5-3-16,-1-5 4 0,0 0-4 16,-3-2 4-16,-5-1 8 0,-2 1-4 15,-10 5 9-15,-10 3-7 0,-7 2-5 0,-3 2-4 16,1 0-4-16,2 10-14 0,-2 5-113 15,-3-2-67-15</inkml:trace>
  <inkml:trace contextRef="#ctx0" brushRef="#br0" timeOffset="95941.57">21270 14628 1 0,'0'0'6'0,"0"0"0"16,0 0-2-16,0 0-1 15,0 0-3-15,-9 79 3 0,9-67-2 16,0 5 0-16,3-6 2 0,4 4-3 15,-2 0-2-15,-2-6 4 0,-1 9 0 0,-2 0 1 16,0 4 1-16,0 5 1 0,-1-1 1 16,-3 1 1-16,-2-3-2 0,-1 2-1 15,2-3 0-15,1-5-3 0,3 0-2 16,1 2 0-16,0-2-2 0,0 2 2 16,0-3 0-16,0 1 1 0,0-7 0 0,0 8 2 15,0 2-4-15,0-1 3 0,0 8 5 16,0-4-7-16,-3-1 7 15,-2-2-6-15,2 2-2 0,0-2 2 16,0-4-4-16,1-1 0 0,0-5 0 0,1-5 3 16,0 5-1-16,1-7 4 0,-2 1 0 15,2 1-1-15,0-6 0 0,0 0 0 16,0 0-2-16,0 1 1 0,0 1 0 16,0 0 0-16,-1-1-1 0,1 0 1 15,-2 1 1-15,2-1-1 0,-1 1 0 0,1-1 1 16,0 1-1-16,-2-2 0 0,2 1 0 15,0 1-1-15,0-2 2 0,0 2 1 16,-1-2-2-16,1 0 1 0,0 1-2 16,0-1-1-16,-2 2 1 0,2-2-1 15,0 1-2-15,-4 3 1 0,1 1 2 0,0 0-1 16,0-1 1-16,-1-2-1 16,1 1-7-16,0 0-7 0,0 0-7 15</inkml:trace>
  <inkml:trace contextRef="#ctx0" brushRef="#br0" timeOffset="102984.31">21108 15647 60 0,'0'0'15'0,"0"0"-2"16,0 0 2-16,0 0-1 0,0 0-1 15,0 0 2-15,0 0-2 0,0 0-1 16,0 0 0-16,2-8-2 0,-2 6-1 16,-2 2-2-16,1-1 0 0,-1 1-1 15,1-2-2-15,-1 2-2 0,1 0-1 16,-1 0 2-16,-2 0 0 0,-2 0 4 16,-1 2-1-16,-3 2 0 0,5 0 1 15,0 2-5-15,2-4 1 0,0 1-2 0,0 1-1 16,-1 0 0-16,2 1-1 0,-2 4 1 15,1 0 0-15,0 2-1 0,-1 4 1 16,-2 2-2-16,0 2 5 0,-2 4 0 16,-3-3 1-16,1 1 1 0,-3 2 0 15,0 0 0-15,0 1 1 0,2-1-1 16,0-2-5-16,3-6 3 0,2 2-3 16,3-7 1-16,0 1 0 0,0 1-2 15,2-6 0-15,-1 5 2 0,2-5-1 16,-1 0 1-16,1-1 1 0,-2-1-4 0,1 1 6 15,-1-1-3-15,-3 5 4 0,4-4-2 16,-2-2 2-16,1 1 0 16,-1-1-1-16,2 0-4 0,-2 1 0 15,1 0-2-15,2-4 1 0,-1 0 2 0,1 0-2 16,0 2 0-16,-2-1 2 0,2-1-4 0,-1 1 6 16,1-1-2-16,0 2 1 15,-1-2 1-15,1 3-2 0,0-3 0 16,-2 0 0-16,2 0 0 0,-1 2-1 15,1-2 1-15,-2 0-1 0,2 1-1 0,-1-1 1 16,1 0 0-16,-2 2 0 0,2-2-1 16,0 0 1-16,-2 0 1 0,2 0 0 15,0 0 2-15,0 0-3 0,-2 0 0 16,2 0-1-16,0 1 1 0,0-1 0 16,-1 0 2-16,1 0-2 0,0 0 0 0,0 0 1 15,0 0-3-15,-2 0 1 0,2 0 1 16,0 0-2-16,0 0 2 15,0 0 0-15,0 0-1 0,0 0 2 16,0 0-2-16,-1 0 0 0,1 0 1 0,0 0-2 16,0-1-1-16,0 1 2 0,0 0 1 15,0 0 0-15,0 0-2 0,0-2 2 16,0 2 0-16,0 0 0 0,0 0 2 16,0 0-2-16,0 0 1 0,0 0-1 15,0 0-1-15,0-1 1 0,0 1 0 0,0 0 0 16,0 0 1-16,0 0-1 0,0 0-1 15,0 0 1-15,0 0 0 0,0 0 0 16,0 0 0-16,0 0 0 0,0 0 0 16,0 0-2-16,0-2 1 0,0 2 1 15,0 0 0-15,0 0 0 0,0 0 1 0,0 0 1 16,0 0-2-16,0 0 0 0,0 0 0 16,0-3 0-16,0 3 0 15,0-2 0-15,0 2 3 0,0-1-5 16,0 1 1-16,0 0 1 0,0-1-3 0,0 1 2 15,0 0 1-15,0-2-2 0,0 2 2 16,0-1 0-16,0 1 0 0,0 0 2 16,0-2-1-16,0 2-1 0,0 0 0 15,0 0 1-15,0-1-2 0,1 1 0 16,-1 0-1-16,0 0 0 0,0-2 0 16,0 2-2-16,2 0 0 0,-2 0-1 0,0 0 3 15,0 0-1-15,1 0 2 16,-1-2 0-16,0 2 1 0,0 0 0 15,2 0 1-15,-2 0-1 0,0 0-1 0,0 0 1 16,0 0-1-16,2 0 1 0,-2 0 0 16,0 0-1-16,0 0 0 0,2 0 1 15,-2-1 0-15,0 1 0 0,0 0 1 16,1 0-2-16,-1 0 2 0,0 0-1 16,0 0 0-16,0 0 0 0,0 0 0 0,2 0-1 15,-2 0 1-15,0 0-2 0,0 0 2 16,0 0 0-16,0 0 0 0,0 0 2 15,0 0-2-15,0 0 1 16,1 0-1-16,-1 0 1 0,0 0 0 0,0 0-1 16,0 0 2-16,0 0-1 0,0 0 1 15,0 0-1-15,0 0 0 0,0 0-1 16,0-2 0-16,0 2 1 0,0 0-2 16,0 0 1-16,0 0 0 0,0 0 0 15,0 0-1-15,0 0 1 0,0 0 0 0,0 0 2 16,0-1-1-16,0 1 0 0,0 0-1 15,0 0 2-15,0 0-2 0,0 0 2 16,0-2-2-16,0 2 0 0,0 0-2 16,0 0 0-16,0 0 2 0,0 0-1 15,0 0 0-15,0 0 0 0,0 0 1 0,0 0 1 16,0 0-1-16,0 0 1 16,0 0 0-16,0-1-3 0,0 1 2 15,0 0 0-15,0 0 0 0,0 0 1 16,0 0-1-16,2 0-2 0,-1 0 3 0,0 0-1 15,1-2 1-15,4 2 2 0,0-1-2 16,3-2-1-16,0 0 1 0,-1-2 0 16,4-1 1-16,-1 0 1 0,3-4-1 15,2 0-1-15,-1 0-1 0,2-2 1 16,4-2 1-16,1-1-1 0,4-3-2 16,2-5 3-16,4-2-4 0,-1-2-1 15,4-2 4-15,1-1-3 0,2 0 4 16,-2-1-2-16,-3 1 2 0,-1-1 2 15,-5 1-4-15,-2 3 1 0,-6 1 2 0,-2 2-3 16,-4 2 2-16,-3 9 0 0,-2-1 1 16,-5 6-2-16,-2 4-1 0,3-5 2 15,-2 4-2-15,-1 1 1 0,1-1-1 16,-2-1 0-16,1 2 3 0,1-1-1 16,-1 0-1-16,-1 5 1 0,0-1 0 0,0 1-1 15,0 0 0-15,2-2 0 0,-2 2 0 16,0-1 3-16,0 1-4 0,0-2 1 15,0 2-1-15,0-1 0 16,0 1 0-16,0-1 2 0,0 1-1 0,0-2 0 16,0 2-2-16,0-1-1 0,0 1 0 15,0 0-2-15,-5 0 1 0,-8 0-1 16,-7 3 1-16,-6 5 3 0,1 4-1 16,-2 1 2-16,1-1 1 0,-2 0-2 15,2 0 2-15,2-2 0 0,8-3-1 0,0-1 1 16,7-1-1-16,5-4-1 0,-1 2-2 15,5-3-3-15,-1 0 2 0,1 0 2 16,0 0-1-16,0 1 5 0,1-1 1 16,14-4-1-16,8-8-1 0,9-4 0 15,-2 0-2-15,-1-1 3 0,-1 2-3 0,-4 3 2 16,-8 3-1-16,-6 5-3 16,-4 2-3-16,-6 2-1 0,3 0 2 15,3 0-3-15,0 12 1 0,-2 9 3 16,-4 11-2-16,-3 6-1 0,-7 6-8 0,-3 1-27 15,3 1-44-15,2-8-97 0</inkml:trace>
  <inkml:trace contextRef="#ctx0" brushRef="#br0" timeOffset="104266.5">22856 14466 162 0,'0'0'13'16,"0"0"-8"-16,0 0-4 0,0 0-1 15,0 0 1-15,0 0-1 0,0 0 5 16,0 0 1-16,-46 88-1 0,44-53 0 0,1 4-2 15,1 6 0-15,-3 9 1 0,2 3-1 16,-2 6 1-16,2 3-2 0,-1 0 1 16,2-1 0-16,0-3 3 0,0-1 2 15,0-2 1-15,0-1-3 0,0-1-1 16,2 3-2-16,6-3-1 0,1 3 2 16,1-3-3-16,4-2 0 0,1-5 1 15,2-1 1-15,1-7 3 0,-1-1-4 16,0-3 4-16,-1-5-1 0,-1-1-3 15,-3-4 4-15,0-4-4 0,-3-4-1 0,-1-5 1 16,-2-3 0-16,-3-4-1 0,-1-4 0 16,2 4 0-16,-3-4-1 0,1-1-1 15,1 3 3-15,-3-6 2 0,0 0 3 16,0 0 4-16,0 0 3 0,0 0 5 16,0 0-3-16,0 2-4 0,0-1-1 0,0-1-5 15,0 2-2-15,0-2-2 0,0 0-2 16,0 2-1-16,0-2 1 0,0 0 0 15,0 1 1-15,-2-1 0 16,-3 0 0-16,-1 0 2 0,1 0-1 0,-6 0 0 16,7-1-1-16,-5-4 0 0,1 3 0 15,-1-5 1-15,-3 1-1 0,0-2-1 16,-5-1 1-16,-1 1 0 0,-3-1-1 16,-4 2 2-16,-4-1-1 0,-2-2 0 15,-4-3 1-15,-4 1 1 0,-4-3-2 0,0-2 5 16,-1-1-2-16,3-3-1 0,5-2 10 15,3 0-6-15,4 1 6 0,4-1 3 16,4 3-4-16,5 0-3 0,1 3 2 16,7 7-2-16,0-2-4 0,4 5 0 15,1 3-3-15,1 1-1 0,2 3-1 16,-1-1-2-16,1 1-2 0,0-2-1 16,-1 2 1-16,1-1 0 0,0 1 3 15,0-2 1-15,0 2-1 0,0-2 1 16,0 2 1-16,0 0-1 0,0 0 0 0,0-1 0 15,0 1 0-15,0 0 0 0,0 0 1 16,0 0 0-16,0-2 0 16,0 2 1-16,0 0 0 0,0 0 0 0,0-1 0 15,0 1 0-15,0 0-1 0,0 0-1 16,0 0 0-16,0 0-2 0,0 0-1 16,0 0 0-16,0 0-2 0,0 0 2 15,1 11 3-15,2 4-2 0,1 5 1 16,1 1 0-16,-1 2 1 0,1-1-1 15,-2 2 1-15,-1 1 4 0,-2-1-5 0,3-6 5 16,-3 1-3-16,0-9-1 0,0-4 0 16,0 0 0-16,0-6 2 0,0 0 4 15,0 0-1-15,0 0 0 0,0 2 0 16,-3-2-3-16,-4-11-2 0,-3-7-4 16,-4-8 2-16,3-1-2 0,1-2 5 0,0-1 1 15,4 1-1-15,1 0 2 0,0 8-3 16,4-1 1-16,1 6-3 0,1 2-1 15,11 1 0-15,9 6-3 16,10 7 1-16,8 0-4 0,16 14-7 0,10 1-61 16,11 0-164-16</inkml:trace>
  <inkml:trace contextRef="#ctx0" brushRef="#br0" timeOffset="105898.7099">21193 14740 4 0,'0'0'14'0,"0"0"5"0,0 0 3 15,0 0 3-15,0 0 2 0,0 0 0 16,0 0-5-16,0 0-7 0,0 0-9 15,0 0-6-15,-9-22-2 0,9 22 0 16,0 0 2-16,0 10 0 0,0 12 2 16,5 5-2-16,2 6 2 0,5 5-1 15,-2 3 1-15,3 3 3 0,3 2-1 16,-2-1-1-16,4 2 4 16,-2 0-1-16,-2 2 5 0,-2 1 1 0,-3 0-2 15,0 3 1-15,-3 3-3 0,0 2-1 0,-2 3-2 16,2 1-1-16,-3-1-3 0,0 0 0 15,0-6 0-15,1-1 0 0,0-6 2 16,2-2-1-16,1-3-1 0,-1-4 0 16,-2-1-3-16,2-3 0 0,-1-2 0 15,-2-4 1-15,0-2 2 0,-3-9-2 0,0 2 2 16,0-2 1-16,0-6-1 16,0 8 1-16,0-8-1 0,-3 0-1 15,0 1-1-15,1-8 0 0,1 2 1 16,1-7-2-16,-2 0 0 0,2 0 1 0,0 1 2 15,-1 1 4-15,1 1 0 0,0-3 2 16,-2 1 1-16,2 1 0 16,0-1 1-16,-1 1 1 0,1-1-7 0,0 1 0 15,-2 0-2-15,2-1-4 0,-1-1 2 16,1 2 0-16,0-2 0 0,-2 1 2 16,2-1-1-16,0 2 0 0,0-2 1 15,0 0 2-15,0 1-1 0,-1-1 1 16,1 0 0-16,0 0-2 0,0 0 0 15,0 0 1-15,-1 0-1 0,1 0 1 0,0 0-1 16,0 0 0-16,0 0 0 0,0 0 4 16,-2 0-4-16,2 0 2 0,0-6 1 15,0-6-1-15,0-6-1 0,4-5 3 16,5-3-2-16,0 0 0 0,5-3 1 16,1-1 1-16,2-2-2 0,1 1 1 0,0-3 1 15,2 4-1-15,0-1 0 0,-3 5-3 16,-4 5 3-16,-2 7-2 0,-6 7 4 15,-2 4-3-15,-3 3-1 0,0-2-3 16,0 2-2-16,0 0-2 0,0 0 1 16,-6 2 3-16,-9 7-3 0,-4 6 5 15,-1 2-3-15,-1 1 0 0,-3 0 1 16,1-1 0-16,-1 0 1 0,2-4-1 16,6-2 1-16,6-5 2 0,6-3-3 15,4-3-2-15,0 0 3 0,4-5-2 0,13-8 3 16,9-7 0-16,8-2-1 0,2-2-2 15,0 2 3-15,-3 2-3 0,-5 5 0 16,-8 6-5-16,-10 4-7 0,-5 4-5 16,-5 1-24-16,0 0-19 0,1 4-48 15</inkml:trace>
  <inkml:trace contextRef="#ctx0" brushRef="#br0" timeOffset="106773.4399">22184 14255 187 0,'0'0'12'0,"0"0"-8"16,0 0-4-16,0 0-2 0,0 0 0 0,-18 95 2 15,20-45 0-15,5 11 4 0,0 9 2 16,2 13-1-16,-5 10 0 0,1 9-4 15,-4 5 0-15,1 4 3 16,-1-1 0-16,-1-4 2 0,1-3-3 0,2-4-4 16,2-7-2-16,1-7 0 0,2-7 0 15,2-7 2-15,1-12 3 0,1-3-2 16,0-5 2-16,1-6-2 0,-1-4-2 16,-1-3 1-16,1-3 1 0,-2-5-1 15,-3-1 0-15,-2-9 1 0,-3-1-1 0,-2-2 2 16,0-5-1-16,0 6 2 0,0-8-2 15,-2-6 0-15,2 2 0 0,0-6-1 16,-2 0 1-16,2 0 1 0,0 2-1 16,-1-1 6-16,1 1 0 0,0 1 2 15,-5-2 2-15,1 2-4 0,1 0-2 0,-6 1-1 16,5-3-1-16,-8-1 2 16,2 0-2-16,-3 0 0 0,-1 0 2 15,-2-8-2-15,-3-1 2 0,2-3 0 16,1-2 1-16,-1-2 1 0,-1-4 1 0,-2-3 0 15,-2-2 1-15,3-3 1 0,-2-1-1 16,-1 1 4-16,3 0 1 0,-1 1 4 16,3 1 0-16,2 5 2 15,3-1-4-15,0 6-1 0,4 4-4 0,1 0-1 16,3 5-4-16,0 4-2 0,2-1-1 0,2 4-1 16,-1-1-1-16,1 1-1 15,0-2-1-15,-2 0-5 0,2 1 3 16,-1-1 1-16,1 2 0 0,0-1 3 15,0 1 0-15,0 0-3 0,0 0 2 0,0 0 0 16,0 4 1-16,0 8-2 0,0 7 3 16,0 2-2-16,0 5-1 0,0 0 1 15,-2-1 1-15,-2 0-2 0,-1-1 1 16,1-6 1-16,0-3 0 0,0-6 0 16,2-4 1-16,1 1 2 0,1-6 4 0,-2 0 1 15,2 0-1-15,-1 0-3 0,-2-12-3 16,3-6-1-16,0-10 0 0,0 1 2 15,7-3-1-15,3 3 0 0,2 0-3 16,1 6 0-16,-6 7-1 0,-1 7-6 16,0 7-4-16,-2 0-39 0,6 9-167 15</inkml:trace>
  <inkml:trace contextRef="#ctx0" brushRef="#br0" timeOffset="124507.65">11344 15737 306 0,'0'0'74'16,"0"0"-12"-16,0 0-12 0,0 0-16 15,0 0-10-15,0 0-12 0,10-77-5 0,-10 77-7 16,0-1-2-16,0 1-3 0,3 0 1 16,0 0 1-16,1 10 1 15,2 8 1-15,3 7 0 0,-1 0-2 16,-3 1 0-16,-1 2 5 0,-1-1-5 0,-3-1 2 15,0 0-5-15,0-6-14 0,0-2-17 16,0-6-30-16,0-6-34 0,0 1-59 16</inkml:trace>
  <inkml:trace contextRef="#ctx0" brushRef="#br0" timeOffset="124913.52">11290 15484 129 0,'0'0'-1'0,"0"0"1"0,0 0 2 16,0 0-2-16,0 0 0 0,8 91-2 15,11-76-1-15,5-3 3 0,7-5 0 16,2-6-1-16,6-2-4 0,1-11-1 16,2-8 0-16,6-6 2 0,-3-5 4 0,2-2 3 15,-6-2 5-15,-2-1 6 0,-7-1 2 16,-6-2 7-16,-7 0-2 0,-6-1 3 15,-3-1 2-15,-6 1 2 0,-1 4 6 16,-3 1 3-16,0 3 2 0,0 11-3 16,-3 1-7-16,3 10-8 0,-1 4-11 15,-1 1-9-15,-2 5-3 0,-6 3-1 16,-2 12 0-16,-6 10 0 0,1 10 3 16,0 7 0-16,1 11 1 0,2 6 2 15,1 6-4-15,1 7-2 0,2 2 1 0,3 4-1 16,1 1 3-16,-1-2 2 0,3 2-2 15,-2-6 1-15,1-2-2 16,-2-1-5-16,3-3 1 0,-2-3-4 0,3-2-6 16,2-6-7-16,-1-10-13 0,2-7-12 15,0-15-15-15,0-9-10 0,0-5-10 0</inkml:trace>
  <inkml:trace contextRef="#ctx0" brushRef="#br0" timeOffset="125100.63">11463 15827 284 0,'0'0'10'0,"0"0"-3"16,0 0 7-16,0 0 7 0,0 0-5 0,0 0-2 16,82 14-7-16,-44-10-6 15,-1-1-2-15,1 0-7 0,-9 2-7 16,-9 0-5-16,-3 0-19 0,-8 0-30 15,0 0-41-15</inkml:trace>
  <inkml:trace contextRef="#ctx0" brushRef="#br0" timeOffset="125366.42">12551 15234 468 0,'0'0'51'0,"0"0"-18"16,0 0-10-16,0 0-15 0,0 0-6 15,0 0-6-15,0 0-1 0,0 0 4 16,0 0-1-16,-20 10 2 0,17 34-1 16,-1 9-2-16,1 8 1 0,-4 6-3 15,4 4 2-15,-1 2-2 0,-2 0-3 0,0-3-2 16,0-2-12-16,-1-6-16 0,1-4-19 15,-1-8-31-15,3-6-19 16,-1-9-41-16</inkml:trace>
  <inkml:trace contextRef="#ctx0" brushRef="#br0" timeOffset="125865.24">12229 15773 408 0,'0'0'26'0,"0"0"-9"16,0 0-10-16,0 0-6 0,0 0-1 16,0 0 1-16,0 0 2 0,0 0 2 15,0 0-3-15,0 0-1 0,126-7-2 16,-73-2-2-16,2-3-6 0,-1-3-8 0,2-5-11 16,-5-3-10-16,-5-5-4 15,-6-4 6-15,-8-5 12 0,-7-2 12 16,-9-1 10-16,-9 2 4 0,-4 1 2 15,-3 2 2-15,0 3 5 0,-7 6 9 0,1 8 6 16,0 2 3-16,3 9-2 0,0 2-9 16,2 2-10-16,-5 3-7 0,-1 11-5 15,0 9 3-15,-4 12 1 0,3 5-1 16,2 9 2-16,2 4 0 0,2 3-1 16,1 1 4-16,1-3-1 0,0-2 2 0,0-4-1 15,0-4 2-15,0-3-1 0,1-6 0 16,2-5 3-16,0-9-4 0,0-7 3 15,-1-7 3-15,-1-2 6 0,2 0 6 16,8-2 0-16,4 0-6 0,2-6-4 16,4-8-6-16,0-3-6 0,-1 0 2 15,-1-1-3-15,0 2 2 0,1 2 0 16,-2 3-1-16,-6 4-1 0,3 4-1 16,-1 3-3-16,1 0-1 0,4 4-1 15,-3 9 1-15,1 3 3 0,-2 4-4 0,2 3-3 16,-1 2-13-16,0 1-19 0,0 1-17 15,-2 0-27-15,-2-3-15 0,-1-6-24 16</inkml:trace>
  <inkml:trace contextRef="#ctx0" brushRef="#br0" timeOffset="126297.91">13179 15806 221 0,'0'0'51'0,"0"0"-6"16,0 0-4-16,0 0-9 0,0 0-9 16,0 0-9-16,0 0-10 0,0 0-3 15,0 0-3-15,26-53 1 0,-11 53-1 16,6 0 0-16,-1 1 1 0,-2 6 0 16,1-2 1-16,-2 3-1 0,2-1 2 15,-7-2-2-15,2 1 1 0,-5-3 0 16,1 0-1-16,1 2 1 0,1-4 0 15,1 1 1-15,0-2 0 0,4 0 0 0,-2-3 0 16,3-5 3-16,-3-1-4 0,-6 2 2 16,-1-4-1-16,-2-3 0 0,-2 4 2 15,-2-8-3-15,-2 1-2 0,0-5-1 16,-10-2-3-16,-8 5 0 0,-3 3-2 16,-11 6-1-16,-3 5 3 0,-10 5 0 0,-5 5 4 15,-4 11 4-15,1 7 4 0,1 4-2 16,5 4 2-16,7 1-1 0,8 0 4 15,12-2-4-15,5 0 3 0,12-1-1 16,3-2-2-16,19-5 3 0,6-1-2 16,17-4-2-16,7-2-1 0,7-6-6 0,5-1-9 15,-2-4-14-15,-2-4-39 16,-9 0-40-16,-5 0-106 0</inkml:trace>
  <inkml:trace contextRef="#ctx0" brushRef="#br0" timeOffset="126726.78">14267 15634 251 0,'0'0'26'15,"0"0"-8"-15,0 0-11 0,0 0-7 16,0 0-1-16,0 0 0 0,0 0 1 16,0 0 0-16,26 99-1 0,-25-69 1 15,-1 2 1-15,0-1-1 0,0-2 3 16,-1-10 0-16,-1 0-1 0,1-7 0 0,-1-6 0 16,2 0 3-16,0-6 14 15,0 0 8-15,0 0-2 0,0 0-1 16,9-5-13-16,8-10-7 0,1-6-2 15,2-4 0-15,1-2-4 0,1-2 3 0,3 0-1 16,-1 2 0-16,-1 1 3 0,2 4 1 16,-2 3 4-16,0 4 2 0,-1 5 0 15,-7 3-3-15,0 7-2 0,-1 0-5 16,0 7-1-16,2 9 1 0,-2 4 0 16,-2 6-3-16,-2 4 0 0,0 2-1 0,-3 1-2 15,1 1-6-15,0-1-15 0,2-3-26 16,1-2-35-16,0-5-23 0,1-7-44 15</inkml:trace>
  <inkml:trace contextRef="#ctx0" brushRef="#br0" timeOffset="127052.36">15007 15721 299 0,'0'0'41'15,"0"0"-10"-15,0 0-6 0,0 0-8 16,0 0-7-16,0 0-6 0,0 0-7 0,0 0 2 15,0 0-1-15,0 0 2 16,-18-26 0-16,3 46-1 0,3 1 0 0,1 4-1 16,3-2 5-16,4 2-3 0,3-1 2 15,1-1-3-15,0-3 0 0,1-5 1 16,5-1 0-16,0-2 1 0,1-4 0 16,3 0 1-16,3-3 3 0,4-5 0 0,5 0 1 15,-2 0-3-15,3-9-1 16,0-3-1-16,0-4-1 0,-5-2 1 0,4-3-2 15,-6-2 1-15,-1-3-3 0,-4 1 6 16,-3-1-2-16,-5-2 1 0,-3 3 1 16,-5-4-2-16,-7 4 1 0,-3 4-4 15,-2 5-1-15,2 5-6 0,-3 5-12 16,-1 6-29-16,-3 6-42 0,-4 7-75 16</inkml:trace>
  <inkml:trace contextRef="#ctx0" brushRef="#br0" timeOffset="127618.2">15368 15550 483 0,'0'0'55'0,"0"0"-16"0,0 0-12 16,0 0-10-16,57-78-6 0,-34 71-6 15,0 3-3-15,6 4-1 0,2 0-1 16,-1 5 0-16,0 5-3 0,1 4-2 16,-5 4 0-16,-3 2-2 0,-7 3 3 15,-5 3 0-15,-7 1-1 0,-4 2-1 16,-12-2 3-16,-9-1 0 0,-6-3-1 16,-4-5 0-16,2-3-3 0,2-6 2 15,7-3 2-15,2-2 1 0,6-3 1 0,6-1 1 16,1 0 1-16,5 0 0 15,-1 0 0-15,1 0-1 0,-2 0 0 0,2 0-1 16,0 0 1-16,0 0-1 16,2 0 0-16,8 0 0 0,7 9 0 0,6 0 1 15,-2 8-2-15,0 2 6 0,1 6-5 0,-3 4 3 16,1 2-3-16,-4 5-1 0,-3 2 0 16,-4 4-2-16,-3 5 1 15,-4 1-2-15,-2 4 0 0,-7 0-1 16,-9-4 3-16,-5-2-3 0,-8-10 3 0,-5-4 1 15,-3-9 2-15,-4-6-2 0,2-8 4 16,-1-5-2-16,1-4 0 0,-3-3 1 16,3-9 0-16,1-4 4 0,3-4-3 15,6-2-1-15,8-3 0 0,6-1 1 16,7 0-2-16,6 0 2 0,2 5-4 16,12 1 1-16,5 7-1 0,5 5-1 15,2 5 0-15,2 3 1 0,2 8 0 16,1 7-2-16,4 6-4 0,2 3-17 15,-4 5-21-15,0 0-35 0,-2 1-38 0,-7-3-97 16</inkml:trace>
  <inkml:trace contextRef="#ctx0" brushRef="#br0" timeOffset="128215.33">15966 15418 509 0,'0'0'37'0,"0"0"-7"16,0 0-11-16,0 0-8 0,85-39-4 15,-59 44-5-15,6 9-2 0,-2 7-1 16,1 6-1-16,-5 8 0 16,-3 3 1-16,-7 5-2 0,-7-1 1 0,-6 2-1 15,-3-3 2-15,-12-1-1 0,-6-4 1 16,-6-6 4-16,-4-2-2 0,-1-8 2 0,0-5-1 16,2-7-2-16,7-3 1 15,4-5 0-15,0 0 0 0,6-1-6 16,-2-8 4-16,8 3-2 0,2-5 3 0,0 2-1 15,2-2 0-15,4-2 0 0,0 5 0 16,6-3 0-16,-2 7 0 0,3 0 1 16,4 3-2-16,2 1 0 0,5 5 1 15,1 7-2-15,0 4 0 0,0 7 5 16,-1 4-6-16,-2 7 4 0,-1 4-5 0,-8 6-1 16,-3 6 0-16,-5 6-3 15,-3 5-4-15,-3 3-12 0,-6-4-5 16,-3-2-5-16,-4-6 6 0,-2-10 14 15,-3-7 6-15,-3-8 12 0,-4-7-2 0,1-9 4 16,-3-8 2-16,-1-3 3 0,-1-8 3 16,1-8-5-16,0-6 5 0,2-4-7 15,7-1 0-15,5-2 0 0,7 2-3 16,3 1-1-16,4 9-3 0,3 1-3 16,4 2-5-16,3 7-4 0,4-3-5 0,-3 7-21 15,8 3-29-15,6 0-42 0,-2 0-100 16</inkml:trace>
  <inkml:trace contextRef="#ctx0" brushRef="#br0" timeOffset="128613.66">16463 15102 463 0,'0'0'47'0,"0"0"-11"0,0 0-9 16,0 0-13-16,0 0-9 0,0 0-3 16,0 0-4-16,0 0 2 0,0 0 2 15,74 77 3-15,-67-24-3 0,1 8 4 16,-5 7-6-16,-3 4-4 0,0 2 3 16,-6-1-3-16,-2-2 3 0,-2-6 2 15,-1-4-5-15,0-5 1 0,-2-7-10 16,2-6-11-16,1-7-18 0,2-12-25 15,4-10-21-15,1-8-16 0,3-6-13 0</inkml:trace>
  <inkml:trace contextRef="#ctx0" brushRef="#br0" timeOffset="129009.37">16631 15748 245 0,'0'0'42'0,"0"0"-10"0,0 0-9 16,0 0-5-16,0 0-2 15,0 0-1-15,0 0-1 0,0 0-3 0,0 0-2 16,0 0 0-16,23-18 0 0,-8 18 0 16,2 0 1-16,3 4-1 0,-7 1-1 15,5 0 0-15,-3-2-2 0,-4 0 3 16,7 0 0-16,0-2-2 0,0-1 0 16,5 0 0-16,-1 0-1 0,-1-4-1 15,-3-5-1-15,0-5 2 0,0-1-1 16,-3-5 0-16,1-1 1 0,-4-3-1 15,-1-4 1-15,-4 1 0 0,-2-2-3 16,-5 2 2-16,0-1-3 0,-2 3-1 0,-7 3-3 16,-5 4 1-16,-2 3-6 0,-4 7-1 15,-3 7 1-15,-1 1-2 0,-3 10 4 0,-1 10 0 16,0 6 2-16,0 6-1 16,2 6 2-16,3 1 0 0,7 1 2 15,9-2-1-15,5-5 2 0,4-4 1 16,12-2 1-16,12-4 0 0,8-3 0 0,9-3 1 15,8-2-4-15,3-2 1 0,3-2-16 16,-8-3-41-16,-1-1-61 0,-12-2-130 16</inkml:trace>
  <inkml:trace contextRef="#ctx0" brushRef="#br0" timeOffset="129285.41">15925 16269 367 0,'0'0'50'0,"0"0"-10"0,0 0-13 16,0 0-10-16,0 0-11 0,93 6-2 16,-60 19-4-16,2 6-5 0,5 6-1 15,-1-1-25-15,2 4-49 0,0-7-126 16</inkml:trace>
  <inkml:trace contextRef="#ctx0" brushRef="#br0" timeOffset="129645.47">17503 15490 462 0,'0'0'49'0,"0"0"-8"16,0 0-11-16,0 0-10 0,0 0-9 0,0 0-8 16,0 0-5-16,0 0-3 15,0 0 3-15,3-6-2 0,-5 40 2 16,0 5-1-16,-1 5 0 0,0 3-1 15,0-1 0-15,0-1-2 0,-3-1 0 0,0-3-5 16,-4-2-16-16,1-4-24 0,-1-3-24 16,-3-4-39-16,5-13-32 0</inkml:trace>
  <inkml:trace contextRef="#ctx0" brushRef="#br0" timeOffset="130080.79">17435 15488 261 0,'0'0'-3'15,"0"0"2"-15,0 0 5 0,0 0 2 16,0 0 4-16,0 0 4 0,0 0 8 16,101 39 13-16,-61-35 6 0,4-4 3 15,5 0-6-15,-1-3-8 0,2-6-8 0,-3 0-6 16,-4-3-4-16,-4 1-4 0,-7-1-2 15,-10 5-1-15,-11 2-2 0,-5 3-1 16,-6 2-2-16,0-1-3 0,0 1-1 16,0 0 0-16,-7 0 1 0,-9 6 3 15,-10 3-2-15,-2 3 1 0,-1 2 0 0,2 1-1 16,3 0 0-16,4 1-3 16,5 0 3-16,6-4-2 0,2 2 3 15,1-3 0-15,5-1 0 0,-1 7 0 16,2 0 0-16,0 4 0 0,10-3 1 0,0 1 2 15,4-2-1-15,4 1 1 0,7-1 0 16,4 2-1-16,5-3 3 0,3 1 0 16,0-4-1-16,-2 1 6 15,-6-4-6-15,-9-5 5 0,-8 0-6 0,-7-3-2 16,-5-2 0-16,0 3 1 0,-11 1-1 0,-15 5-4 16,-18 5-7-16,-24-4-46 15,-17 3-62-15,-18-3-133 0</inkml:trace>
  <inkml:trace contextRef="#ctx0" brushRef="#br0" timeOffset="131521.73">9798 17151 353 0,'0'0'36'16,"0"0"-9"-16,0 0-9 0,0 0-11 16,0 0-8-16,0 0-3 0,0 0-1 15,0 0 1-15,0 0 1 0,0 0 17 16,-27 57-18-16,27-16 19 0,1 4-1 0,6-3-15 16,-1-1 17-16,0-5-14 0,0-5-3 15,0-7 3-15,-2-9 0 16,0-6 4-16,5-6 3 0,3-3 5 15,6-3-1-15,8-10-6 0,3-7 0 0,1-3-5 16,2-4-1-16,0-1 1 0,-3-2-14 16,0 1 11-16,-4 4-12 0,-1 0-2 15,-4 2 15-15,-2 4-14 0,-4 4 14 16,-5 2 1-16,-2 8-2 0,0-2 1 16,-4 4-1-16,0 0 0 0,0 0 0 0,-3 3-2 15,0-1 1-15,3-1 1 0,1-1-1 16,-1 0 0-16,2 1-1 0,-5 2 0 15,0-1 0-15,0 1-2 0,1 0-1 16,1 0 0-16,3 0 2 0,2 0-1 16,-2 0 3-16,4 1 0 0,-8 4-1 15,6 3 3-15,0 4 0 0,1 3 16 16,0 5-16-16,2-5 17 0,-1 0-15 16,-2-4-2-16,5-2 2 0,-2-2 3 15,-1-2-2-15,6 2 4 0,-4-5-4 0,2-2 0 16,7 0 0-16,0-2-1 0,6-10 2 15,-4 2-2-15,1-7-1 0,-4 1-15 16,-3-4 15-16,-3-2-16 0,-6 7 15 16,-3-3 0-16,-4 0 0 0,0 1 0 15,-4-4-3-15,-9 1 0 0,-3 5-1 16,0 5 0-16,3 2 1 0,-7 4 0 0,1 4-2 16,-3 2 1-16,-8 8 2 15,4 6-2-15,2 5 3 0,0 4 0 16,3 7-1-16,3 1 17 0,7 3-15 0,3 2 15 15,7 2-2-15,1-2-14 0,12-4 17 16,8-2-16-16,7-1 2 0,8-10-2 16,3 0-4-16,1-9 2 0,2-4 1 15,0-5 0-15,-2-3 1 0,-1-8-2 16,-2-7-2-16,-3-6 2 0,-4 0 0 16,-4-5 0-16,-4 0 0 0,-5-1 0 15,0-2-11-15,-7 2 15 0,1-1-13 16,-6 4-2-16,-1 4 15 0,-1 0-13 15,-1 10 11-15,-1 5 3 0,0-2-2 0,0 7-4 16,0 0-2-16,0 0-1 0,0 0 1 16,0 7 20-16,0 13-15 0,0 5 14 15,2 5 1-15,9-1-17 0,5-2 15 16,4-3-13-16,2-4-1 0,4-3 0 16,3-7 1-16,1-3-1 0,-1-6-3 0,0-1 4 15,-3-8-3-15,0-5 3 0,-4-4-1 16,-3-3 0-16,-6-5-14 0,-2-3 14 15,-5 1-11-15,-6 0-3 0,0-1 15 16,0 4-16-16,-3 7 18 0,-1 2 1 16,-1 6 0-16,1 4-2 0,1 2-3 15,3 3-3-15,-7 0 2 0,-2 2 0 16,-5 7 0-16,4 6 2 0,5 5 0 16,5 4 15-16,5 4-14 0,8-1 14 15,7 1 0-15,3-3-15 0,7-2 14 0,2-7-14 16,3-2-4-16,1-7-3 15,-1-2-9-15,2-5-13 0,-5-3-3 16,0-7-7-16,-6-4 8 0,-1-1 9 16,-4-5-2-16,-2-3 22 0,-6-1-10 0,-4 1 6 15,1 6 15-15,-7 7-2 0,-3-1 19 16,0 7 5-16,0-4 1 0,0 3-7 16,0 5-10-16,-3 10 8 0,-7 11-14 15,0 12 15-15,-2 13 4 0,-1 5-14 16,0 10 13-16,-1 4-12 0,1 7-5 0,-2 2-2 15,5 3 0-15,3 1-5 0,4-2-1 16,3 1-2-16,1-4-13 0,10-9-11 16,4-13-39-16,6-14-63 0,8-26-79 15</inkml:trace>
  <inkml:trace contextRef="#ctx0" brushRef="#br0" timeOffset="131966.41">12202 17254 245 0,'0'0'36'0,"0"0"-9"15,0 0 13-15,0 0-12 0,0 0-12 16,0 0-11-16,0 0-4 0,0 0-2 16,0 0 1-16,-19-14 17 0,4 43-2 0,5 4 1 15,3 4 1-15,1 0-14 0,5-1-1 16,1-1-1-16,0-2 0 0,11-4 1 15,2-2 2-15,6-5-2 0,3-4 0 16,7-6-2-16,4-9-2 0,6-3-4 16,0-3-7-16,5-12-8 0,0-8-8 15,0-6-8-15,-1-6 1 0,-5-7 1 16,-4-4-4-16,-3-4 23 0,-4-6-8 16,-2-3 10-16,-5-7 15 0,2-3-7 15,-1-6 22-15,-3 1 11 0,-1 4 13 0,-4 8 11 16,-3 12 2-16,-1 7 3 15,-5 16-13-15,-1 13-7 0,-1 8-15 0,-2 6-12 16,0 0-8-16,0 0-5 16,0 0-1-16,-2 14 2 0,-2 16 2 0,-5 16-3 15,6 13 1-15,-2 9-2 0,2 8 3 16,1 5-6-16,1-2 18 0,1 1-3 16,0 2-3-16,6-6-5 0,5-5-23 15,1-10-17-15,5-13-20 0,2-11-29 16,4-14-13-16,3-16-24 0</inkml:trace>
  <inkml:trace contextRef="#ctx0" brushRef="#br0" timeOffset="132914.65">13178 17192 92 0,'0'0'34'0,"0"0"-4"0,0 0 2 16,0 0-6-16,0 0-8 0,0 0-11 15,0 0-5-15,0 0-4 0,0 0 2 16,0 0 0-16,-16-38 0 0,9 61 13 15,2 4-13-15,2 0 19 0,3 1-16 0,0-1 1 16,2-1 16-16,4-7-19 0,-2-2 19 16,4-3-9-16,1-2 3 0,-3-7 12 15,10 2 0-15,0-4-3 0,4-3-9 16,6 0-4-16,-3-8-5 0,3-7-3 16,0-3-13-16,-1-3 12 0,-2-5-14 0,-3 2 0 15,-1-4 13-15,-6 1-11 0,-3 0 12 16,-6-1-2-16,-4 4 0 0,-1 3-2 15,-10 1 3-15,-4 5 0 0,2 6 0 16,-3 1 0-16,7 8-1 0,-5 0-1 16,2 0 2-16,1 0-4 0,1 0 3 15,5 0 1-15,1 3 1 0,4 2 3 16,10-2-3-16,10 3 2 0,8 0 2 16,5-4 0-16,3-2 1 0,-1 0 0 15,1-4 1-15,-5-1 0 0,-4-1-1 0,-8 1 2 16,-9 2-1-16,-6 1 1 0,-4 2-4 15,0 0 2-15,0 0-6 0,2 0-2 16,-1 0 0-16,-1 0-3 16,0 10 4-16,-6 1-1 0,-2 8 1 0,-4-3 1 15,2 3 0-15,6-7-2 0,1 6 2 16,1-3 12-16,2 5-13 0,5 7 14 0,5-4-14 16,6 1 0-16,0-1 10 15,4-1-11-15,1-3 13 0,0-1-11 16,-1-3 2-16,3-1-3 0,-5-3 2 0,-4-1-3 15,-7-7 0-15,-2 2 1 0,-5-5-1 16,0 0 2-16,0 3-2 0,-6 6 7 16,-13-1-2-16,-11 2-2 0,-8-3 0 15,-4-3-2-15,-4-1 3 0,2 0-1 16,7-1 0-16,11-2-1 0,4 0-2 0,10 0-2 16,8 0-8-16,0-2-7 0,12-4-2 15,10-3-5-15,17-3-9 16,8-1-12-16,5 3-6 0,5-2-8 15,1-3 15-15,-5 0 8 0,3-2 16 0,-6-1 12 16,-1-2-9-16,-4-2 23 0,-6 4-8 16,-8-4 7-16,-6 0 19 0,-5 4-10 15,-7 1 14-15,-5 9-1 0,-2-2-2 16,-2 4-1-16,0 0 0 0,0 1 0 16,0 5 5-16,0-1-3 0,0 1-7 0,0-2-7 15,0 2-6-15,0-2-5 0,0 0 2 16,0 2 2-16,1 0 0 15,7 0 4-15,-3 0 0 0,8 0 4 0,-1 0 6 16,1 0 0-16,4 0 1 0,2-3-5 16,1-3-3-16,-1-2-3 0,-3-2 1 15,-4-1-2-15,-2-6-1 0,0 0 1 16,-6 6-1-16,2-6 2 0,-6-3-3 16,0 0 1-16,0-7-3 0,-9 4-1 15,-2 4 0-15,-5-3-2 0,-4 6 0 0,-6 2-1 16,-2 5-1-16,-5 7 1 0,-2 2 0 15,-3 17-2-15,-2 7 1 16,-2 8 1-16,0 5-1 0,4 5 1 16,5-1 0-16,9 3-2 0,6 0 2 0,11 0 4 15,7 0-25-15,3-2-56 0,16-5-95 16</inkml:trace>
  <inkml:trace contextRef="#ctx0" brushRef="#br0" timeOffset="133329.78">15095 16811 392 0,'0'0'54'15,"0"0"-10"-15,0 0-6 0,0 0-14 16,0 0-9-16,0 0-10 0,0 0-6 15,0 0-2-15,0 0-3 0,0 0 3 16,3-16-1-16,-3 70 1 0,-6 8-3 16,0 3 3-16,-1 3-3 0,0 1 4 15,0-2 8-15,1 2-1 0,-1-2-5 16,-2-2-16-16,2-7-32 0,0-6-18 16,-2-10-22-16,-1-14-11 0,4-9-10 15,2-9-11-15</inkml:trace>
  <inkml:trace contextRef="#ctx0" brushRef="#br0" timeOffset="133744.73">14657 17322 234 0,'0'0'43'16,"0"0"10"-16,0 0-20 0,0 0-10 16,0 0-11-16,0 0-3 0,0 0 0 15,0 0-2-15,129-57 0 0,-61 49-4 16,5 2-3-16,3 0 0 0,2 1 3 0,-3-1-20 15,0-1 18-15,-6-1-16 0,-5 1 15 16,-9-1 2-16,-13 1-1 0,-9-1 4 16,-11 2 2-16,-10 3 3 0,-8 1 1 15,-4 2-3-15,0-3-2 0,-1-5-4 16,-5 1-1-16,-6-2-1 0,-5 6-1 0,-2 3 0 16,-6 0-2-16,2 3 2 15,3 6 1-15,1 3-2 0,3 3 0 16,5 2 16-16,2 3-16 0,2 3 15 15,7-1 1-15,0 1-13 0,8-2 14 0,5-4-14 16,6 0-1-16,3-8 1 0,4-2 1 16,7-2 0-16,1-5 1 0,3 0 0 15,-1-9-2-15,-1-3 2 0,0-5-15 16,-4-1 12-16,-3-2-10 0,-2-5-4 16,-7 2 15-16,-2-4-14 0,-8 9 14 0,-6 0-1 15,-3-1-1-15,-9 0-3 0,-8-2-4 16,-7 6-4-16,-6 3-10 15,-3 5-15-15,-6 5-16 0,6 2-14 0,-1 4-15 16,4 8-15-16</inkml:trace>
  <inkml:trace contextRef="#ctx0" brushRef="#br0" timeOffset="134279.96">16515 17134 328 0,'0'0'35'0,"0"0"-1"15,0 0-6-15,0 0-10 0,0 0-11 16,0 0-7-16,0 0-3 0,0 0 1 16,0 0 0-16,0 0 0 0,-7-9 2 15,3 26-1-15,2 1 1 0,2 6 17 16,0 0-17-16,3-1 15 0,9-2-10 0,2-2-4 15,4-1 16-15,5-5-12 0,0-2 10 16,1-3-10-16,0-5-1 0,-3-3 1 16,1 0-2-16,-2-5 1 0,0-2-16 15,0-6 13-15,-2-2-12 0,2 0 13 16,-3-3 2-16,-1 0-18 0,-4 0 18 0,-2 2-16 16,-4 1 17-16,-3 6-2 15,-2 3-3-15,-1-3 1 0,0 1-1 16,0 2-2-16,0 2 0 0,0 4-3 15,0-2-1-15,0 2 3 0,0 0 1 0,-6 8-1 16,1 7-1-16,-1-1 17 0,2 4-16 16,4 2 15-16,0-2-12 0,8 3-7 15,2-6 4-15,4-3 4 0,4-1-4 16,4-6 2-16,2-3-1 0,3-2-3 16,0 0 1-16,3-7-3 0,-2-1-2 0,-2-7 3 15,-3 3 0-15,-4-6-13 0,-5 1 18 16,-5 2-14-16,-5 0 13 0,-4 0 2 15,-4 0-2-15,-11-2-2 16,-5 2-1-16,-6 4-5 0,-4 0-10 0,-3 5-11 16,-2 2-9-16,0 1-9 0,2 3-16 15,2 0-21-15</inkml:trace>
  <inkml:trace contextRef="#ctx0" brushRef="#br0" timeOffset="134561.43">17496 16735 373 0,'0'0'43'0,"0"0"-4"16,0 0-10-16,0 0-10 0,0 0-9 15,0 0-7-15,0 0-5 0,0 0 0 16,0 0 2-16,33 55-1 0,-32-1 3 0,-1 10-4 15,0 6 1-15,-4 3-2 0,1 6 13 16,-4 1 5-16,-2 7-3 0,1 0 5 16,0 5-16-16,1 0 0 0,3-2 4 15,0-1-6-15,4 1-4 0,0-5-9 16,5 0-31-16,2-6-41 0,2-16-53 16,1-14-78-16</inkml:trace>
  <inkml:trace contextRef="#ctx0" brushRef="#br0" timeOffset="134801.8898">17953 17222 381 0,'0'0'58'0,"0"0"-14"0,0 0-12 16,0 0-19-16,0 0-11 0,0 0-2 15,0 0 0-15,0 0 18 0,0 0-2 16,0 0 1-16,13 112-3 0,-13-63-17 16,-2 1 2-16,-2-2 0 0,-3 4-4 15,-1-6 1-15,0-1-5 0,2 1-20 16,2-4-34-16,1-5-58 0,0-12-105 16</inkml:trace>
  <inkml:trace contextRef="#ctx0" brushRef="#br0" timeOffset="135101.6">17844 17215 321 0,'0'0'37'15,"0"0"-6"-15,0 0-7 0,0 0-13 16,0 0-6-16,0 0-5 0,0 0 0 0,0 0-2 15,0 0 2-15,100-7 16 0,-71 24-19 16,0 2 15-16,0-1-13 0,1 4-3 16,1-4 15-16,-1 2-13 0,0 0 14 15,-2-3-14-15,-4-2 1 0,-2 0-4 16,-8-7-2-16,-5-4 1 0,-5-1-1 0,-4-3 4 16,-1 2 0-16,-16 3 3 15,-9 0 4-15,-12-2-6 0,-4-1 0 16,-6 1-5-16,2-3-34 0,-2 2-52 15,8-1-75-15</inkml:trace>
  <inkml:trace contextRef="#ctx0" brushRef="#br0" timeOffset="135302.74">18476 17366 514 0,'0'0'67'16,"0"0"-16"-16,0 0-15 0,0 0-16 15,0 0-15-15,0 0-10 0,0 0-11 16,0 0-78-16,0 0-168 0,0 0-9 16</inkml:trace>
  <inkml:trace contextRef="#ctx0" brushRef="#br0" timeOffset="137961.4799">1705 16872 82 0,'0'0'17'0,"0"0"6"16,0 0 10-16,-97-42 2 0,78 30 2 16,3 3-7-16,6 2-7 0,4-1-5 15,2 4-8-15,1 1-4 0,3 3-4 16,-3 0-3-16,3 0 0 0,0 0 1 0,0-4-1 15,0 4 0-15,0-3 1 0,14 0 0 16,1 0 1-16,8 2-1 0,3 0 1 16,0 1 0-16,7 0 1 0,5 0 4 15,10 0-1-15,11-4-3 0,10 3-4 16,11-3 1-16,7 2-2 0,4 0 5 0,3-2-1 16,1-1 0-16,-1-1-2 15,-1 2 0-15,-8-4-1 0,-1 3 1 0,-7 2 0 16,-5 0-2-16,-4 2 1 15,-2-1 1-15,1 1 4 0,-2-1 0 0,3 0-6 16,0 0-1-16,-3-1 2 0,-3 0 1 16,6-5 4-16,0 1 2 0,3-3-3 15,7 3-1-15,-1-3 0 0,1 1 1 16,-4 2-2-16,-4 3 1 0,-3-3-1 16,-5 6-1-16,-1-4 2 0,-1 2-2 0,1 0 1 15,4 2 2-15,2-3-2 0,2 1-1 16,5 0 2-16,0-1-3 0,5-1 3 15,-2 0-2-15,8 0 1 0,0-3-3 16,2 2 3-16,2-2-2 0,0-1 3 16,-2 5-1-16,1-1-2 0,-6 4 1 15,-3-1-1-15,-1 2 0 0,-3 0 2 16,4 0 0-16,-2 2-1 0,4 4 2 16,-1 1-3-16,-1-1 2 0,2-4-1 15,-4 0 1-15,-1-2 0 0,-5 0-3 0,-3-4 2 16,-7-2-1-16,-2 1 4 0,-8 0 2 15,-9 2-1-15,-7-2 3 16,-8 2 3-16,-7 0 2 0,-1 0 8 16,-3 0 5-16,-3-2 6 0,3 1-2 0,-3-2-7 15,4-2-3-15,-2-1-9 0,8-1-2 16,-2 2-6-16,0 2-1 0,2 1-1 0,-6 4-3 16,1-1-1-16,0 2-2 15,0 0-8-15,5 5-30 0,-4 2-67 16,-5 4-113-16</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1-02-05T11:40:15.254"/>
    </inkml:context>
    <inkml:brush xml:id="br0">
      <inkml:brushProperty name="width" value="0.05292" units="cm"/>
      <inkml:brushProperty name="height" value="0.05292" units="cm"/>
      <inkml:brushProperty name="color" value="#FF0000"/>
    </inkml:brush>
  </inkml:definitions>
  <inkml:trace contextRef="#ctx0" brushRef="#br0">14570 1472 23 0,'0'0'10'0,"0"0"-7"0,0 0 2 16,0 0-1-16,0 0 5 0,0 0 7 0,0 0 6 16,0 0 3-16,0 0 1 0,-9-10-3 15,9 8-7-15,-1 2-4 0,1-1-3 16,-3-1-3-16,2-3 3 0,-2 1 0 15,-4-5 2-15,2 1 2 0,1-1 1 16,0 0 2-16,1-2 2 0,-2-4-1 16,2 5 0-16,-2-6-5 0,2 1 0 15,0 4-1-15,0 2-3 0,2 0 2 16,-1 5 0-16,1-1-3 0,-1 0 0 16,2 5-3-16,-1-1-3 0,1 1 0 0,0-1-2 15,-2-1-4-15,2 2-1 0,-1-1 0 16,1 1 0-16,-2 0 3 0,1 0 1 15,-1 12 1-15,1 6-2 0,-3 6 2 16,4 4 1-16,0-1 0 0,0 1 1 16,0 4-1-16,0 3 0 0,1 4 3 0,2 0-1 15,-2 4 0-15,1-1 0 0,-2-1 4 16,0 0-1-16,0 0 2 0,0-2 13 16,0 3-2-16,0-2-1 15,-2 2-4-15,2-2-13 0,0 1 0 0,0 2 0 16,5 1 0-16,-1 0-2 0,1 1 2 15,-1-2-1-15,-1 0 2 0,0-3 0 16,0 0 0-16,-3-2 0 16,0 0-1-16,0 1 8 0,0 0-3 0,0 1 4 15,-2-3-3-15,-1-4-4 0,2-1-1 0,-2 0-1 16,3-2-1-16,0 4-2 0,0-3 3 16,0 4-1-16,0-1 0 0,0 0 2 15,0 1-1-15,0 0 0 0,0-1 1 16,0 1-1-16,0 1 3 0,0 2 2 15,0 3-5-15,0-1 3 0,0-3-3 16,0 1 0-16,0-3 1 0,0-1 0 16,0-1-2-16,0-1 0 0,0-2 2 15,0 2-1-15,-1 0 4 0,-1 1-3 16,1 1 0-16,1-1-1 0,0 1 0 0,0 1 0 16,0-2 1-16,0 0-2 0,0 2 2 15,0 1 2-15,0 3-3 16,0 0 4-16,0-1-4 0,0 2 1 15,0-1 1-15,0 1-1 0,0-1 2 0,0 0-1 16,0 1 2-16,0-4-1 0,0 1 1 16,0-2-2-16,0 0 1 0,0-2-3 15,0-1 4-15,0-2-4 0,1-1 1 16,2 1 6-16,-3 2-7 0,4 3 6 16,-2 3-2-16,-2 0-1 0,0 1 4 0,0 0-2 15,0 0-1-15,0 2 1 0,0 0 0 16,-2 1-3-16,1-1 0 0,1-3-1 15,0-3 1-15,0-3-1 0,0 2 0 16,0-1 0-16,0 2 1 0,0 0 2 16,0 1-3-16,0 0 5 0,-3-1-5 15,3 1 2-15,-1-1 0 0,1-2-1 0,-2 0 1 16,2 2-1-16,0 1-1 16,0 2 0-16,0 3 0 0,0 4 0 15,0-3 1-15,0-1-1 0,2-5 1 0,-1-4 0 16,2-11 2-16,-2-2 0 0,1-9-1 15,-1 1 0-15,3-1 2 0,-4-5 1 16,2 0 3-16,-2-5-1 0,0 0-1 16,0 0-2-16,0 1-4 0,1 0-2 15,-1 1-5-15,2 0-7 0,4 1-23 0,2-3-84 16,8 0-170-16</inkml:trace>
  <inkml:trace contextRef="#ctx0" brushRef="#br0" timeOffset="1075.6898">14556 5885 93 0,'0'0'10'0,"0"0"-6"0,0 0-5 15,0 0-1-15,0 0-1 0,0 0 3 16,0 0 3-16,0 0 5 15,0 0 5-15,-22-13 4 0,19 11 3 0,-4-3 2 16,1 3 2-16,-1-2-5 0,-2 1-2 16,5 1-6-16,-6 0-2 0,6 0-2 15,-2 0 3-15,-5 1 2 0,7 1 3 16,-3-2 0-16,3 2 2 0,4 0-1 16,-6-1 2-16,0-1 2 0,3 1 0 0,-1 1-2 15,4 0-1-15,-2-2-6 0,2 2-2 16,-1 0-2-16,-2 0-3 0,3-1-2 15,-1 1 2-15,1 0-2 0,0-3 0 16,8-2 0-16,5 0-1 0,9 1-1 16,2 0 2-16,3 0-2 0,3 1 0 15,3 0 0-15,3 2 0 0,2-2 0 0,1 0 0 16,4 0 3-16,1-2-3 16,1 2 0-16,2 0 0 0,-2 0 0 15,1 0 3-15,-2 0-1 0,-1 0 0 0,-1 0-1 16,1 0 2-16,-1 0-2 0,3 0 0 15,0 0-1-15,-1 1 0 0,-3 1 0 16,-2-2-1-16,-4 1 1 0,-4 1 1 16,-3-1-1-16,-9 0 2 0,-1 1 0 15,-7 1-1-15,1-2 5 0,-2 1 0 0,-6 0-1 16,3 1 3-16,-2-2-2 0,-1 2 1 16,0-1-2-16,2 1-1 0,-6 0 2 15,0-2-1-15,0 2 0 0,2 0-2 16,-1 0 0-16,-1 0-5 0,2 0-6 15,-2 0-14-15,0 0-50 0,1-1-122 0,1-7-57 16</inkml:trace>
  <inkml:trace contextRef="#ctx0" brushRef="#br0" timeOffset="2532.38">15572 1691 5 0,'0'0'24'0,"0"0"-2"16,0 0-3-16,0 0 0 0,0 0 4 16,0 0 6-16,-1-84 5 0,1 71 2 15,0-5-2-15,-2 6-5 16,-2-6-6-16,3 9-7 0,-2-3-6 0,0 1 0 15,-1-1-5-15,-1-4-1 0,2 5 0 0,0-7-2 16,-1 0 1-16,0-4 1 16,0-5 0-16,1 0 1 0,-2-1 1 15,1 1 2-15,-2-1 2 0,0-3 1 16,-1 1 1-16,1 0-2 0,0 3-2 0,2 9-4 16,1-2-1-16,0 4 0 15,-1 4 0-15,3-7 2 0,-1 9-1 16,2 4 2-16,0 1-1 0,0 5-1 15,-1-1-1-15,1 1-2 0,0-2-5 0,0 1-3 16,-2-1-5-16,2 1-1 0,0 1 3 16,0 0 6-16,0 1 3 0,0 18 2 15,0 8-2-15,6 9-1 0,1 3 1 16,-4 1-1-16,4 1 1 0,-2 0 0 16,-1 0 0-16,1 2-2 0,-3 4 2 0,4 1 1 15,-3 5 0-15,1 3 1 0,1 2 2 16,-1 0-1-16,-1-2 1 0,0 0 18 15,1 0-2-15,-4-1-2 0,1 3 1 16,-1-1-16-16,0 6 2 0,2 0-3 16,-1 3 2-16,2-3-2 0,0-1 1 15,2-4 0-15,0-2 2 0,1-1 6 16,1 1-1-16,-2 2 2 0,0 4-4 16,0 3-4-16,-2 5 0 0,-2 0-2 15,-1-2 0-15,0-3 0 0,0-2 2 0,0-4 5 16,0-3-4-16,0-1 4 0,-1-2-4 15,-1 0-2-15,2-2 0 0,0 1-1 16,0 0-1-16,0-2 0 0,0 2 2 16,3-4-2-16,3-2 1 0,1-1 3 15,-1-2-3-15,0-1 3 0,1-1-3 0,-4-1 0 16,5-2 0-16,-3 0-1 0,-2-1 1 16,0 5-1-16,0 0 2 0,-2 2-2 15,-1 2 1-15,3 1-1 0,-2 0 0 16,2-3-1-16,0 0 2 0,1-2 2 15,1-3-3-15,-1 0 3 0,2-3-3 16,0-2 0-16,-2-2 1 0,3-4-1 16,-4-2 0-16,1-2 0 0,-1 1 0 15,0-1 0-15,-1 0 0 0,1 0 0 16,-2 1 0-16,2 1-1 0,-1-2 1 0,-1 0-1 16,4 2 1-16,-2-3-1 0,0 1 1 15,0 0 0-15,0-1 0 16,0 3-1-16,0-2 2 0,0 2-1 15,-2 0 0-15,2-2 5 0,-1 0-4 0,0-1 4 16,0 0-6-16,-2-2 0 0,1 2-1 16,-1 0 0-16,2 1 1 0,-1-1 0 15,1-1 1-15,-1 0-1 0,1-6 0 16,1 1 0-16,-2 0 0 0,-1-5 1 16,3 5 0-16,-3-5 1 0,0 0 0 0,0 6 0 15,0 0 0-15,0-1-1 0,0 1 1 16,-3-1-1-16,3-4-1 0,-3 6 0 15,2-7 0-15,-1 2 0 0,1-2 1 16,1 0-1-16,0 1 2 0,-2 0-1 16,2-1 1-16,-1-2 0 0,-1 3 1 0,1-3-1 15,-3 2 0-15,1-2 0 0,1 0-1 16,1-5 0-16,-2 5-1 16,2-5 0-16,-1-1 0 0,1 1-1 15,1-5 1-15,-2 5 0 0,2 1 1 0,-1-2 0 16,1 2 0-16,0-6 0 0,-2 0 1 15,2 0 1-15,0 2 1 0,0-1 1 16,0 1-1-16,-1-1 0 0,1 1-1 16,0-1-2-16,-2 1 0 0,2-1 0 15,-4 3 0-15,-3-1-1 0,-2 1 0 0,-7 0 1 16,-4 1-4-16,-7 0 0 0,-2 1-4 16,-3 0-9-16,0 6-23 15,-3 1-81-15,-2 7-135 0</inkml:trace>
  <inkml:trace contextRef="#ctx0" brushRef="#br0" timeOffset="4864.84">11033 12605 34 0,'0'0'52'16,"0"0"-6"-16,0 0-12 0,0 0-16 15,0 0-7-15,0 0-4 0,0 0-1 16,0 0 0-16,22-20-1 0,5 14-2 0,5 3 0 16,7 1 0-16,6 2 1 0,3-1 1 15,7-1-2-15,1-1 1 0,5 0-2 16,-2-1 0-16,2-1 2 15,-1 0-1-15,-3 1 0 0,-2 0 1 0,-3-1-2 16,-4 2 3-16,1-2 3 0,1 2 0 16,1-1 0-16,4-1-3 0,3 1-1 15,3-4 2-15,2-1 0 0,5 1 1 16,3-1-2-16,-3 0-1 0,-3 2-3 16,0-1 3-16,-4 3-1 0,-5 1 1 0,-5 1 0 15,-2 0-1-15,0-1 0 0,-2 2 1 16,2-1 0-16,0 0 2 0,9-2 0 15,1 0 1-15,8 0-3 0,5-2 1 16,0 3-4-16,2-2 0 0,1 1-1 16,-4 0-1-16,-3 1 1 0,-3 1 0 15,-3 0-1-15,-5 0 1 0,-4 1 0 16,-1 1-1-16,-3-1 1 0,2-1 1 16,1 0-1-16,0-3 1 0,6 2 0 15,4-4 0-15,3 2-1 0,6-1 1 0,0-1 1 16,1 2-2-16,2 1 0 0,-2 0-2 15,-1 2 1-15,-3 2-1 0,-5-2 2 16,-3 0-1-16,-8 0 2 0,1 0 2 16,-4-2 1-16,-2-1 0 0,-1 0 0 15,-1 0 0-15,4-2 1 0,0 1-3 0,5-1 2 16,1 1-3-16,2 1 0 0,3-1-2 16,-1 2 1-16,2 0 0 0,-2 2 0 15,1 0-1-15,-7 0-1 0,3 1 2 16,-2 1 2-16,-3 0-2 0,1-1 2 15,-1-1-1-15,0 1 1 0,3-1-1 0,-1 0-1 16,2 0 0-16,0 0 0 16,3 2-1-16,0-3 0 0,-2 3-1 15,-1-1 1-15,-1 1 1 0,-1-1-1 16,-4 0 3-16,-2 0-2 0,-3-3 1 0,0 2 2 16,-1-1 1-16,4-1-1 0,0 1 2 15,0-1-2-15,2 1 2 16,0-1-3-16,3 0-1 0,1 2-1 15,1 0-1-15,2 2-1 0,1 0-1 0,-4-1 3 16,-1 0-1-16,-4 1 2 0,0-1-1 16,-3-1 0-16,-1 2 0 0,0-2 1 15,-1 1 2-15,5 1-1 0,0-2-1 16,4 1 0-16,3 1-2 0,-1-1 0 16,0 2 1-16,3 0-1 0,0 0 2 0,1 0-1 15,0 0 0-15,0 0 1 0,-1 0-1 16,-1-2 1-16,0-1 0 0,-2 1 1 15,-4-1 1-15,-2-1-1 0,-5 3-1 16,2 1-1-16,-3 0 1 0,1 0-2 16,1 0 1-16,0 0 0 0,3 0-1 0,2 0 1 15,2 0 0-15,-1 0 0 0,2 0-1 16,-1 0 2-16,0 0 1 0,-2 0 1 16,-4 0 1-16,2 0-1 15,-3-2-2-15,2 2 0 0,-1 0 2 0,-2 0-3 16,3 0 2-16,-2 0-1 0,-2 0 1 15,-2-1 0-15,1 1 0 0,-1-2 2 16,1 2 0-16,-2-1 1 0,0-1 0 16,-3 2 0-16,-3-1 1 0,-1 1 0 15,-3-1 1-15,-10 1-2 0,1-2 1 0,0 2 1 16,-8-2 1-16,5 1 2 0,-7 1 1 16,-5-2 1-16,5 0 1 0,-3 1 2 15,-3 0 1-15,5-4 0 0,-5 4-3 16,1-1-2-16,0 1-5 0,-5 1-4 15,5-2-2-15,-1 0-3 0,0 1 1 16,5-2-1-16,-3 1 1 0,7 1 1 16,-3 0 1-16,3 1 0 0,-3-2 1 15,-4 2-1-15,7 0 1 0,-7 0-1 16,-1 0-1-16,7 0 0 0,1 0-1 0,3 0 1 16,7 0-1-16,2 0 2 0,-1 3 0 15,3-2-1-15,3 2 1 16,2-1 0-16,2 1 0 0,4 2 0 15,-1-1-2-15,4 0 0 0,2 5 1 0,1-4-1 16,5 3 0-16,0 1 1 0,5 0 0 16,2 0-1-16,3-1 1 0,3-2-2 15,2 0 2-15,3-3 2 0,-1 0-1 16,2-3 1-16,0 2-1 0,-3-2-2 16,-3 0 0-16,-3 1-1 0,-1 2 0 0,-4-2-3 15,-1 3 3-15,-1-3-2 0,-5 1 0 16,-6-2 2-16,-6 0 2 0,-10 0 4 15,-8 0 3-15,-6 0 2 0,-6-2-1 16,1 1-3-16,-5-4-4 0,2 2-4 16,0 0-4-16,0 0-8 0,-3-2-17 0,-13 1-38 15,-7-2-60-15,-8-2-121 0</inkml:trace>
  <inkml:trace contextRef="#ctx0" brushRef="#br0" timeOffset="6281.05">10757 2031 4 0,'8'94'-3'0,"-2"1"5"0,0 1-1 16,0-3 6-16,-2-4 4 0,2 1-4 15,1 1 1-15,-1 1-8 0,3 1-2 0,2 0 2 16,-1-2-1-16,2-3 2 0,1-2 3 16,-1-1-2-16,-2 0 0 15,0 0-2-15,0-3-4 0,-3-3 6 0,3-4-4 16,-1-4 1-16,3-3 1 0,-1-1-2 15,7 0 2-15,-1 3 0 0,0 2 0 16,2 2 1-16,0-3-3 0,-2-2 2 16,-1-2-1-16,-3-2 0 0,-1-2 3 15,-2-1-3-15,-6 0 3 0,2-1-2 16,-5-1-1-16,1-1 2 0,-2-4-1 0,0 0 1 16,0-2-2-16,0 2 3 0,0 0-2 15,0 1 1-15,0 1 3 16,0 1-4-16,1 2 2 0,1-3-2 15,-2 1 2-15,0-2-1 0,0 0 0 0,0-3 5 16,0-1-5-16,-2-5 2 0,-1-3 0 16,2-5 2-16,-2-2 4 0,0-6 1 15,3-3 3-15,-1-9-2 0,-2 0-1 16,1-3-2-16,-1 1-4 0,-1 6-3 16,1-2-2-16,-1-5-2 0,4-7-4 0,0-3-8 15,0-6-5-15</inkml:trace>
  <inkml:trace contextRef="#ctx0" brushRef="#br0" timeOffset="7459.48">10899 1728 0 0,'8'84'17'16,"1"0"-4"-16,1 2 2 0,-1 1-3 15,1 4-8-15,3 0-2 0,-1-1 2 16,0-4 7-16,-1-4-3 0,0-2 5 16,1-2-7-16,-5-3-6 0,0-1 1 15,-1-3-1-15,-3-1 1 0,1-4 0 16,-1 0 3-16,-3-4 1 0,0-1-2 0,0 0 2 16,-3-3-4-16,-4 3-1 0,0 4 0 15,-2 4-1-15,6 2 1 0,0 3-2 16,2 3 1-16,1-3 1 15,0 2-3-15,1-2 4 0,2 0-3 0,0-4 2 16,-3-4 0-16,0-6 0 0,0-7 5 16,0-4-2-16,0-4 1 0,0 0-1 15,-3-5 0-15,0 2 0 0,0-2 0 16,1-1 0-16,0 0-3 0,2-3 0 16,0 4 2-16,2 2-2 0,3 7 1 0,1 4-1 15,-3 6 1-15,4 1 0 0,-4-1 0 16,0-5 2-16,-1-4 3 0,-2-4 3 15,0-7 1-15,0-2 4 0,0-5-2 16,0-4-1-16,0-1 4 0,0-4-1 16,0-1-1-16,0 1 0 0,1-2-2 0,3 0-1 15,2 1-2-15,-2-1-3 0,1 1 0 16,-2 3 0-16,0-3-3 16,-3-5 1-16,0 1-1 0,0-1-1 15,0-5 6-15,-2 5-1 0,1-8 0 0,-2 2-2 16,-2 4-2-16,1 0-4 0,-2 5 0 15,5 0-2-15,-3-1-3 0,4 4-13 16,-2 3-51-16,2 1-118 0</inkml:trace>
  <inkml:trace contextRef="#ctx0" brushRef="#br0" timeOffset="8516.34">11662 5602 4 0,'0'0'9'15,"120"-15"-3"-15,-55 9-2 0,2 0 1 16,1 2-2-16,3-3 3 0,7 2 0 15,5-3 1-15,7-1 5 0,3-2 1 16,2-1 3-16,-1 0-2 0,-3 0-3 16,-1-1-5-16,-5 3-2 0,1-1 0 15,-4 2-2-15,-1 0 1 0,0 0-1 16,1 2 2-16,0-2-3 0,0 4 2 0,3-3-1 16,3 2 0-16,3 0 0 0,2-2-1 15,2-1 2-15,1 0-1 0,-1-3 3 16,2 2 2-16,-1-3 5 15,-1 2 1-15,-2 1-2 0,-2-1-1 0,-6 2-7 16,2 0 0-16,-6 1 0 0,1 1-2 16,1 1-1-16,-2-1 0 0,3 2-3 15,-2 0 1-15,2 2 0 0,-2 0 2 16,4 0-3-16,-1 0 2 0,4 0 0 16,4 0-1-16,-1 0 0 0,4 0 2 0,-5 1-1 15,5 2 0-15,-2 0 0 0,-2 0 1 16,1 0-3-16,-2 0 0 0,1 3-2 15,1 0 0-15,-1 0 2 0,1 1-1 16,-1-1 5-16,1-2-2 0,3 2 1 16,0 0 1-16,0 0-2 0,1 0 1 15,-2 2-1-15,2-1 0 0,-2 3 1 16,2-2 0-16,0 3-1 0,0 0-2 16,-3 1 1-16,-1 0-3 0,-5 0 2 15,-3 1 1-15,-1 1-1 0,-4 2 2 0,1-2-4 16,-5 1 1-16,-1 2-1 0,-4 0-3 15,-3 1 1-15,-4 2-6 0,-3 0 1 16,-3-1 4-16,-4 0-4 16,-3-1 9-16,-6 0-1 0,-6 0 0 0,-6-1 2 15,-5-1-3-15,-7 1 0 0,-6 0-2 0,-4 1-2 16,-3-3-2-16,-5 2-3 0,-3 1 0 16,0 1 5-16</inkml:trace>
  <inkml:trace contextRef="#ctx0" brushRef="#br0" timeOffset="8938.69">19001 5733 7 0,'0'0'6'0,"-93"5"-3"0,44-1-3 16,-3 0 0-16,-3 3 0 0,-6-3 0 15,-1 1 0-15,-6-2-2 0,-4 0 1 16,-5-1 2-16,-5-1 2 0,-6-1 2 0,-5 0 1 16,-5 0 1-16,-6 0-4 0,-6 0 1 15,-6 0-1-15,-1 0-5 16,-3 0 4-16,-2 0 0 0,-2 0-1 15,0 1 0-15,-4 2 0 0,-1 2 0 0,-3 1 1 16,-4 0 0-16,-4 0 0 0,-5 2 0 16,0 1-1-16,-4 0-1 0,-1-1-3 15,0 1 0-15,-2-2 2 0,0-1-1 16,2 0 4-16,3-4-1 0,6-2 0 16,3 0 4-16,6 0-2 0,4-5 3 0,2 0-1 15,2 1-3-15,0 1 1 0,2 0-2 16,1 2 1-16,-1-1 0 0,4 1-1 15,1 1 0-15,2-2 0 0,3-1 1 16,0 2 3-16,4-3-2 0,1 1 0 16,4 0-3-16,3 1 0 0,6-1 1 15,5-4 3-15,3 0 1 0,7-1 2 16,2-1-2-16,5 0-1 0,4 3-1 16,0 0 0-16,9 1 1 0,-2 2 1 15,7 0 1-15,1 2-3 0,2 1 2 0,2 0-6 16,3 0-2-16,2 0-1 0,0 4-10 15,2 4-16-15</inkml:trace>
  <inkml:trace contextRef="#ctx0" brushRef="#br0" timeOffset="10378.75">19139 426 165 0,'0'0'12'0,"0"0"-7"16,0 0-5-16,0 0-1 0,0 0 2 0,0 0 3 15,0 0 0-15,0 0 2 0,0 0-1 16,0 0 2-16,-11-21 0 0,8 10 4 15,-3-4 0-15,1 0-1 0,-2 4 1 16,-1-4-4-16,4 6 0 0,1 4-2 16,2 1-4-16,1 4-4 0,-2-1-6 0,2 1-5 15,0 0 1-15,-1 0 2 0,1 0 5 16,0 3 2-16,0 12-1 16,0 11-1-16,0 9-1 0,0 1 2 15,0 3 0-15,0 5 1 0,0 2-1 0,0 6 3 16,0 2-1-16,0 7 2 0,0 8-1 15,0 6 0-15,0 10 2 0,0 5 4 16,0 4 0-16,0 1 0 0,3 1-3 16,2 0-2-16,3-5 0 0,2-5-1 15,-2-4 3-15,1-3 10 0,1 2-1 16,-3 2 0-16,2 4-1 0,-1-1-11 0,0 1 2 16,-2-5 1-16,0-5 6 0,-2-4-2 15,0-3 3-15,1-5 0 0,0-3-9 16,1-4 6-16,1-2-5 0,2-3-1 15,1 2 1-15,-1 0-2 0,1 2 1 16,-1 4 0-16,-1 3 2 0,0 1 3 16,-3 2-1-16,-2 1 1 0,0 0-5 15,-1 1 0-15,-1 1-2 0,3-5 1 16,-1-3 2-16,0-8 0 0,-1-5 0 0,1-5 0 16,-2-3 1-16,-1-1 0 15,1-2 0-15,-1-2-1 0,2 0-1 16,-1 1 0-16,-1 4 0 0,0 3 1 15,0 3 0-15,0 3 0 0,0 2 1 0,-3 0 0 16,-1 3-1-16,1 3-1 0,2 3 1 16,1 0 0-16,0-3-2 0,0-3 3 15,1-3-2-15,4-3-1 0,-3-6 2 16,3 0 0-16,-2-4 0 0,0 3-2 16,0-3 2-16,-1 1 0 0,1-3 0 0,-3 0 5 15,0-2-5-15,0-2 1 0,0 1-2 16,0 1 0-16,0 1-1 0,2 0-1 15,0 2-3-15,3-1 0 0,-1-2 3 16,1-3 0-16,-1-5 4 0,-1-7 1 16,1-4 0-16,-3-4 2 0,1-1-1 0,-1 1 1 15,-1 0-3-15,0 7-1 0,0-7-6 16,0 9-11-16,0-1-76 16</inkml:trace>
  <inkml:trace contextRef="#ctx0" brushRef="#br0" timeOffset="13793.32">14648 5862 31 0,'0'0'13'16,"0"0"-7"-16,0 0-2 0,0 0-4 0,0 0-5 15,0 0-1-15,0 0-2 16,0 0 1-16,0 0 1 0,0 0 0 0,-8 1 3 16,6-1 0-16,2 0 2 15,-1 0 3-15,1 0 1 0,-2 0 2 0,1 2 2 16,-1-2 0-16,1 0-3 0,-2 0-2 15,3 2-3-15,-6-1-3 0,2 1-1 16,-2 0-1-16,2 0 1 0,4-2 1 16,-4 1 2-16,1 1 3 0,-2 0 2 15,2 1 4-15,3-3 6 0,-1 0 5 0,1 0 7 16,0 0 3-16,-2 1 1 0,2-1-3 16,-1 0-7-16,-1 2-6 0,1-2-5 15,1 0-2-15,-3 0-2 0,3 0-2 16,0 1-1-16,0-1-1 0,0 0-2 15,0 0 2-15,0 0 1 0,-2 0 3 16,2 0 3-16,0 2 2 0,0-2 3 16,0 0 1-16,0 0-1 0,-2 0-5 15,2 0-4-15,0 0-4 0,0 0-1 16,0 0 1-16,0 0 1 0,0 0-2 0,0 1 4 16,0 1-2-16,0 4 1 0,0 0 0 15,4 3-1-15,0 1 1 0,-1-2 0 16,2 1 0-16,-1 1 1 0,-1-2-1 15,0 2-1-15,1 4 1 0,-1-4 1 16,3 5-1-16,-5-5 3 0,2 1-3 16,0 6 0-16,0-7-1 0,1 6-3 15,1-2 3-15,-2-4-1 0,4 4 2 16,-4-5-1-16,1 0 0 0,0 0 1 16,-1 2-1-16,3 4 1 0,-3-6 0 0,0 6-1 15,1-4 3-15,-4 1-1 0,0 0 0 16,3 0 1-16,-3 1-2 0,0-8 0 15,0 8 0-15,0-7 0 0,0 6 0 16,0 0 2-16,0-1-3 0,0 1 2 16,0-1 0-16,0-1 0 0,0 0 1 0,-3 7-1 15,2-6 1-15,-5 4-2 0,5-4 1 16,-4-1-2-16,1 7 0 16,1-6 1-16,-3 4 1 0,2 0-2 15,0-4 2-15,-1 4-1 0,2-4 1 0,0-1-2 16,-1 1 0-16,4 1 2 0,-3-1-2 15,2 0 2-15,-2 0-2 0,0 0 1 16,1 1 0-16,-2-3 0 0,1 2 2 16,-1-1-2-16,-2 5 1 0,0 1 4 15,-4 3-3-15,0 0 0 0,3-7-3 0,1 2-3 16,0 1 2-16,2-6 1 0,0 6-1 16,1-4 1-16,1 1 1 0,-2 5-2 15,1-1 2-15,0 1 0 0,-1 0 2 16,-1-1-3-16,0 1 2 0,-2 4-1 15,1-1 1-15,0-7 1 0,0 3-3 16,-1-3 0-16,4-2-3 0,-1 4 2 16,-1 0 0-16,4-4 1 0,-2 4 1 15,1-4-1-15,1 1 1 0,-2 0 1 16,2 0-1-16,-1 6 1 0,-2-5-2 0,1 6 1 16,2-1 1-16,-2-1 0 0,0 1 1 15,0-3-1-15,0 2-1 0,0-4-1 16,2 3 0-16,-1-3-2 0,2-1 1 15,0-1 1-15,0 3 0 0,0-1 0 16,0 0 2-16,0 1-2 0,0-2 1 16,0 1 2-16,0 1-2 0,0-1-1 15,0 0 1-15,0 7-1 0,0-6 0 16,0 7 1-16,2-3-1 0,1 1-2 16,-2 8 1-16,5-5 0 0,-3-7-1 0,1 1 4 15,1-1-2-15,-1-4 2 0,0 4-2 16,0-2 1-16,-1-4-1 0,3 5 2 15,-3-5-2-15,0 2 1 0,1-2 1 16,2 0-2-16,-3 2 2 0,1-4-2 16,-1 3 2-16,-1-8 0 0,2 6 2 0,-1-3 0 15,3 2 2-15,1 2 1 0,-1-1-1 16,4 3-2-16,-3-6 1 16,4 6-2-16,0-2 1 0,-4-1 0 15,4 1-1-15,-5-4 0 0,0 0 3 0,1 5-2 16,0-4 2-16,2 3-2 0,-2-4-1 15,1 0 1-15,0 2-1 0,1-1 1 16,3 1-1-16,-4 0 0 0,5 0 1 16,0-1-3-16,-4-1 2 0,4 2-1 15,1-1-1-15,-5-3 0 0,4 3 0 16,1 0 0-16,-5-1 2 0,3 2-2 16,-1-3 0-16,-2 0 0 0,0-1-1 0,1 0 1 15,3 2 1-15,-4-2 0 0,8 1 0 16,-2-1 1-16,-4 0-2 0,6 2 0 15,1-2 0-15,0-1 1 0,-2 0-2 16,3 0 2-16,-1-2-1 0,-6 1-1 16,7 1 1-16,-1 0-2 0,-7-1 2 15,6 1-2-15,-6-2 1 0,-1 0 1 16,4 1-1-16,-2-1 1 0,7 0 1 0,-2 0-2 16,2 0 0-16,1 0 0 0,-2 0-2 15,-4 0 1-15,6 0-1 0,-1 0 3 16,-7 0 0-16,9 0 2 0,-2 0-2 15,-7 0-1-15,6 0 1 0,-8 0-1 16,-5 0 0-16,8-1 0 0,-9 1 1 16,8 0-1-16,-2-2 0 0,4 1 1 15,6-3-2-15,-2 1 2 0,6-1-1 16,-1-2 0-16,1 1 0 0,2-1 1 16,0 0-1-16,0 0 0 0,-2 0 0 0,-8 1 0 15,2 2 0-15,-8 0 0 0,1 2 0 16,1 0 0-16,-8-1 1 0,7 0-2 15,-5 1 1-15,5-2 0 0,3-2 1 16,1-1 2-16,5 0-3 0,-3-3 2 16,3 1-3-16,-2 0 0 0,5-4 1 15,0 4-2-15,0-2 0 0,-2 1 1 0,-1 0-1 16,-7 3 3-16,0 0 1 16,-6 3-1-16,-3 2 2 0,4-4 0 15,-5 2 1-15,5-3-2 0,2-3-2 0,-1-2-1 16,7-1 0-16,-3-3 0 0,4 1-2 15,-1-1 2-15,3-2 0 0,1 2-1 16,-2 0 2-16,-1 0 2 0,-4 1-1 16,-2 3 1-16,-2 1 2 0,-2-4-3 15,-1 5 3-15,0-5 0 0,0 5 0 16,-5-3 1-16,2 0-1 0,-2 0-3 16,1-7 1-16,-1 8-3 0,1-8 0 0,1 2 1 15,1 1-1-15,2-6 0 16,2 3 1-16,0 1-1 0,-2 4 1 0,-2 0 0 15,2-1 1-15,-1 5 0 0,-2-6 2 16,0 6 0-16,-3-3-1 0,2 1 2 16,-2-1-1-16,0-5 0 0,0 6-1 15,-2-7 0-15,1 1-6 0,-2 6 4 16,1-6-4-16,1 6 3 0,-2-4 1 0,0-3-1 16,2 1-2-16,-2-7 0 0,-1 3-1 15,1-2-1-15,-3 2 1 0,0-3 1 16,-4 1 4-16,1 2 1 15,-1-3 0-15,-1 1-1 0,-1 1 2 0,3 2-2 16,-1 1 2-16,5 5-1 0,-1 0-1 16,3 4 1-16,-2 1-1 0,-2-6 1 15,3 7-1-15,-2-6 0 0,3 6-1 16,0-2 0-16,-3-4 1 0,2 6 1 16,-3-6-1-16,3 7-1 0,-2-1 3 0,-1-4-3 15,1 5 1-15,-4-6 1 0,1 2-1 16,2-1 1-16,-3 0 0 0,3 1 0 15,-1-2 0-15,4 5-1 0,-5-4 0 16,1-1-1-16,2 5-5 0,-3-5 5 16,0 2-5-16,-1 0 6 0,2 0-1 0,-1 0 0 15,-1 2 1-15,1 0-1 16,0 1 0-16,-2-2 1 0,1 2 0 16,2 1 0-16,0-2 2 0,1 4-2 15,1-3 0-15,-3-4 0 0,5 5-1 0,-6-6 0 16,1 0 2-16,6 5-2 0,-6-5 0 15,1 2 1-15,1 0-2 0,-2 1 1 16,1-1 1-16,-1-1 0 16,1 0 0-16,-3-3 0 0,1-1-2 0,2 5 1 15,1-2 1-15,0 1-1 0,-2-1 4 16,4 0-3-16,-3 1 0 0,2 0 0 16,0 6-1-16,-2-7 0 0,1 2-1 0,2 5 1 15,-3-7 0-15,-1 1 1 16,3 6-1-16,-2-6 1 0,0-1-1 0,0 0 1 15,-1 0 0-15,3 3-1 0,2 2 2 16,-1 1-2-16,0-2 0 0,1 1 0 16,-1 0 0-16,4 5 0 0,-2-6 0 15,1 6 0-15,1 0 0 0,-1-7 0 16,2 7-4-16,-1-3 5 0,-1-3-4 0,1 5 4 16,-2-5 1-16,2 0-2 0,-1 6 1 15,1-7-1-15,-2 7 0 0,2-2 0 16,-2-5 2-16,1 7-2 0,1-3 0 15,1 3 0-15,0 4 1 0,-2-6-1 16,2-1 3-16,0 2-2 0,0 0 0 16,0 5 1-16,0 0-1 0,0 0-1 15,0-6 0-15,0 0-1 0,0 0 1 16,0 1 0-16,0 5 0 0,0-1 1 16,0 1-3-16,0-2-1 0,0 1-6 0,0-1-6 15,0 1-24-15,0-4-67 0,5-2-150 16</inkml:trace>
  <inkml:trace contextRef="#ctx0" brushRef="#br0" timeOffset="16011.79">15496 7460 120 0,'0'0'18'0,"0"0"-4"0,0 0 2 16,0 0-1-16,0 0 3 0,0 0 0 16,0 0 0-16,0 0-2 0,0 0-2 15,0 0-3-15,-8-13-4 0,8 11-4 0,-1 0 0 16,1 1-3-16,0-1 1 16,-3 1-1-16,3 0 1 0,0-1 0 0,0 2 4 15,0-1 3-15,0-1 2 0,0 2 7 16,0-1-1-16,0 1 1 0,0-2-3 15,-1 2-4-15,1-2-2 0,0 2-4 16,0-1-5-16,0 1-3 0,0-2 0 16,0 2-2-16,0-1-1 0,-2 1 0 15,2 0-1-15,0 0 2 0,0 0 3 16,0 0 2-16,0 11 1 0,0 5-1 0,0 8-1 16,2 3 1-16,-1 3 2 0,2 2-1 15,-2 3 2-15,1-2 0 16,-1 0-1-16,-1 1 0 0,2-1 3 15,-1 0-3-15,-1 1 1 0,2 0 0 0,-1 5 1 16,1 0 0-16,-1 4-2 0,1 0-1 16,1 3-1-16,2 3 0 0,-1-1 1 15,2 1-2-15,0-2 4 0,-1-1-2 16,0-3 1-16,1-1 0 0,-2-2-1 16,-1-1 3-16,2 0-2 0,-4-1 1 0,2-2-1 15,0-4 0-15,-2-1 0 0,1-4 2 16,-2-3-2-16,1 2 0 0,3-2 0 15,-1 2 1-15,0-1 0 0,0-2 0 16,3 2 0-16,-3-4-1 0,1 2 2 16,-2-8-2-16,1 0 1 0,-2-4 1 0,-1-7 1 15,3 9-1-15,-3-7 1 0,1 4-2 16,-1 3 0-16,0-9-1 16,2 8 2-16,-2-6-1 0,0 0-2 15,0 5 0-15,0-5 1 0,0 0 0 0,1 0-1 16,-1-1-1-16,0 1 1 0,0-2 0 15,0 2 2-15,0-6-1 0,0 0 2 16,0 0-1-16,0 2 1 0,3 0-1 16,-3-1 0-16,0 1-1 0,0-1-1 15,0 0 2-15,0 1 0 0,0-1 5 16,0 1-1-16,0-2 1 0,0 2 2 16,0-2 0-16,0 1-2 0,0-1-1 0,0 2-2 15,0-2-3-15,-6 0 2 0,-8 0 0 16,-2 0-2-16,-6-8 1 0,4-1-1 15,0 0 0-15,-2-2-1 0,1 1 1 16,-1-1-1-16,0 0 0 0,-2 1 0 0,0 0-1 16,3 2 1-16,2-2 1 15,3 5 1-15,0-2 1 0,6 4-1 16,4 0-1-16,-5-1 1 0,6 1 0 0,0-1 0 16,0 3 1-16,3 1-6 0,-1-2-1 15,1 2-1-15,0 0-1 0,0-1 5 16,0 1 0-16,1-2 2 0,9 2-2 15,7 0 0-15,4 0 0 0,-1 2 0 16,2 4 1-16,0 0-1 0,1 2 0 16,1 0 0-16,4-3 1 0,-1 1-3 15,-1 1 2-15,5-5 1 0,-2 1-2 16,-2-3 1-16,-1 0 0 0,-6 0 0 16,-2 0 1-16,-1 0 1 0,-7 0-1 0,6-1 0 15,-4-6 1-15,-2-3 0 0,4-2-1 16,-2 0 0-16,-2-1-1 0,-3 1 0 15,0-1 1-15,-1-1-3 0,-1 4 3 16,1-5 0-16,-3 5-1 0,-1-1-1 16,-1 0 0-16,-1-3 1 0,0-3 1 0,0 7-1 15,-1-7 1-15,-5 4 0 0,3 3 2 16,-5-4 0-16,5 6-2 16,0 3 0-16,1 2-2 0,2 3 2 15,0-2 0-15,0 2 0 0,-1-1 2 0,1 0-5 16,0-1 0-16,-2 2-3 0,2-1 1 15,-1 1 2-15,-2 0 1 0,-1 13 5 16,-3 7-1-16,1 7 1 16,-1 2-1-16,1 1 2 0,-2 1-2 0,-1 2 0 15,1-1-2-15,-1 1-1 0,1 2-1 16,2-2-6-16,2-2-12 0,1-2-43 16,0 0-142-16</inkml:trace>
  <inkml:trace contextRef="#ctx0" brushRef="#br0" timeOffset="16558.36">15934 9657 324 0,'0'0'4'0,"0"0"-6"0,0 0-2 16,0 0 3-16,0 0 3 16,0 0 3-16,0 0 2 0,0 0 3 15,0 0 3-15,25 89-1 0,-14-54 6 0,-1 3-3 16,-1 0 2-16,0-2 1 0,-1 3-5 15,1-4 2-15,-2 1-6 0,2-2-2 16,-4 0-2-16,1-4-2 0,2 0-1 16,-4-3 1-16,0-9-3 0,2 0 3 15,-5-7-1-15,1-5 0 0,-1 0-1 0,-1-6 0 16,0 0 0-16,0 0 1 16,0 1 0-16,2 1-1 0,-2-1-2 15,0 1-5-15,0 0-8 0,0-2-15 16,0 0-24-16,-3-2-34 0,-2-15-43 0</inkml:trace>
  <inkml:trace contextRef="#ctx0" brushRef="#br0" timeOffset="16807.53">15847 9687 147 0,'0'0'34'15,"0"0"6"-15,0 0 0 0,0 0-3 16,0 0-15-16,0 0-11 0,0 0-5 16,0 0 2-16,0 0 10 0,0 0 9 15,-22-1 7-15,22-2 1 0,12-4-7 16,11-2-11-16,7-4-10 0,5-1-6 16,6-2-4-16,-1 0-2 0,4 1-6 0,-1 1-3 15,-3 4-6-15,-2 2-7 0,-5 2-9 16,-4 5-25-16,-9-1-22 0,-8 2-30 15</inkml:trace>
  <inkml:trace contextRef="#ctx0" brushRef="#br0" timeOffset="17068.29">15951 10009 396 0,'0'0'64'0,"0"0"-12"0,0 0-17 16,0 0-11-16,0 0-9 16,0 0-4-16,0 0-4 0,0 0-2 15,0 0-5-15,81-84-2 0,-49 72-5 0,1 3-6 16,2 2 1-16,-2 2-15 0,2 5-33 15,-3 0-46-15,0 3-73 0</inkml:trace>
  <inkml:trace contextRef="#ctx0" brushRef="#br0" timeOffset="17777.68">16658 10085 242 0,'0'0'38'16,"0"0"2"-16,0 0 3 0,0 0-3 15,0 0-4-15,0 0-6 0,0 0-7 16,-1-78-4-16,-5 70-6 0,2 0-4 16,-3 0-5-16,1 2-2 0,3 3-2 0,-6-3-1 15,5 5 0-15,-9-2-1 0,1-1-1 16,-2 4 1-16,-4 0 0 0,1 5 2 15,-6 4-2-15,4 2 0 0,0 3-2 16,2 1 3-16,-2 0 0 0,5 3 0 16,-2-1 2-16,3 1-2 0,3 0-1 15,3-4-1-15,4 1-2 0,3 2 1 16,0-1-1-16,4 4 2 0,5-5-1 0,2-2 3 16,-1-6 2-16,5-1 0 15,1-6 0-15,4 0 1 0,6-3-2 0,-3-6-2 16,0-3 1-16,-3-1 0 0,-1-2 0 15,-3 2 0-15,-4 2 1 0,-4-1 2 16,-2 5 2-16,-3-4 2 16,0 0 2-16,-2 5-3 0,1-5 1 0,-2 5 2 15,0 0-5-15,0 2 1 0,0 4-3 0,0-2-1 16,0 2-1-16,0-2-4 16,0 1 0-16,0 1-2 0,0-1 1 15,0 1 3-15,0 0 1 0,-3 10 4 0,-1 9-2 16,-1 6 0-16,0 5 0 0,3 2 0 15,1 5-2-15,1 3 2 0,0 2 0 16,3 0-1-16,4 4 0 0,-2 0 0 16,3-3 3-16,-1 2-3 0,0-3 2 15,-3-3-2-15,-1-1-2 0,-1-4 1 16,-2-4 0-16,0-2 2 0,-6-4-1 0,-2-1-1 16,-1-4 4-16,-3-2-2 0,2-6 3 15,-3-4 0-15,7-2-2 0,-7-4 1 16,-3 1 1-16,1-2-1 0,-3-8 0 15,1-6-1-15,4-5 2 0,-2-4-2 16,5-4 4-16,1-4-2 0,2-1 2 16,3-1 1-16,3-3 2 0,1-1 1 15,0 1-5-15,0-1 0 0,4 1-7 16,3 3 0-16,0 1-2 0,1 1-8 16,0 2-10-16,7 4-30 0,-1-4-87 0,8 0-100 15</inkml:trace>
  <inkml:trace contextRef="#ctx0" brushRef="#br0" timeOffset="19572.7">15438 8001 4 0,'0'0'26'0,"0"0"5"0,0 0 0 0,0 0-4 16,0 0-4-16,0 0-7 0,-3 6-5 15,3-5-1-15,0-1-3 0,0 0-1 16,11-1 1-16,4-7-3 0,5-4 4 16,4 0 2-16,3-3 1 0,6-2 1 15,5-1-1-15,4-2-1 0,1-1-1 16,3-2 2-16,1 0-5 0,2-1 2 16,3 0-4-16,3-2 0 0,10-5 3 15,4-2-1-15,8-5-2 0,11-4 5 16,6-7-1-16,7-2 4 0,5-2 11 0,5-2 1 15,2 1 3-15,1 4-5 0,-1 2-12 16,-6 1-1-16,-7 4-6 0,-6 2 2 16,-4 5-3-16,-10 1-1 0,-4 2 0 15,-6 1-1-15,-6-1 2 0,-5 1-2 16,-5-2 2-16,-2 1 0 0,-2 3 1 0,-2 1-1 16,0 1 2-16,-3 3-2 0,-3 1-1 15,-5 5 1-15,-5 2-1 0,-4 2 1 16,-5 4-1-16,-9 4 0 0,-5 3 0 15,-1-1-1-15,-3 3 0 0,-1 0 0 16,5-1-2-16,-5 2 0 0,6-2 1 16,3-1 0-16,1-1 2 0,-2 0-1 15,3-1 1-15,-1 2 0 0,-5-1 0 16,1 2 1-16,-4 2 2 0,-6 1-2 16,0-2 3-16,0 2 0 0,1 0 1 0,1-1-2 15,-1 1 1-15,1 0-2 0,-1-2 1 16,1 2 2-16,-1 0 0 0,-1-1-1 15,0 1-2-15,0-5 0 0,-1-2-5 16,-10-3 1-16,-4 0-1 0,-5 1-2 16,-4 3 3-16,-5-2-1 0,-4 4-5 15,-6 0 5-15,-3 1-2 0,-3 3 2 0,-2 0 5 16,-2 0-4-16,4 2 2 0,4-1 0 16,5-1 1-16,13 2 2 15,8-2-2-15,11 0 1 0,4 0-4 0,-1 0-5 16,1 0-1-16,0 0 1 0,1 0 1 15,19 0 5-15,10-5-2 0,14-2 3 16,5-1-6-16,3-1 4 0,3 1 0 16,2-2-2-16,-1 1 3 0,2-3 0 15,1 1 1-15,-1-3 2 0,-4 2-2 0,-1-2 0 16,-7 3-3-16,-7 1-1 16,-13 4 1-16,-11 2 2 0,-8 4 0 15,-7 0-1-15,0 0 1 0,-7 10-2 0,-13 10 0 16,-12 12 1-16,-10 4 2 0,-9 8-7 15,-5 6-25-15,-4 4-70 0,-2 0-136 16</inkml:trace>
  <inkml:trace contextRef="#ctx0" brushRef="#br0" timeOffset="20980.43">12991 7201 33 0,'0'0'1'0,"0"0"2"0,0 0 3 0,0 0-2 15,0 0-2-15,0 0-1 0,0 0 0 16,-94-24 2-16,71 22 2 0,-3-1 3 16,-3 0 0-16,-3-2 4 0,-2 0 1 15,-4-3 1-15,0 0 4 0,-2-3 1 16,1-1 4-16,3 2 9 0,4-3-6 15,3 3-3-15,9 1-1 0,5 1-5 16,5 3 5-16,6 3 3 0,-2 0-2 16,6 2-3-16,0-1-8 0,0 1-4 15,-3 0-5-15,3-2-2 0,0 2 3 0,0-1-1 16,0 1 3-16,0 0 0 16,12 0-3-16,5 3-1 0,7 4 0 15,4 3 1-15,2 0 0 0,2 0 3 16,1 3-3-16,1-1 0 0,-4 0 0 0,3 3-1 15,-1 0 3-15,0 2-5 0,0-1 3 16,0 3-3-16,-2-1 0 0,2-1 0 16,-2 0 2-16,2-2-1 0,1 1 0 15,-1 0 0-15,3 0-1 0,0 1 1 16,2 1-2-16,-1 1 1 0,-1-1-1 0,-3-1-1 16,-2 1 1-16,-1 0 2 0,-3-2 1 15,0 2 1-15,-1-1 1 0,2-2 0 16,2 2 2-16,0-2-2 15,3 1-1-15,3-1 1 0,2 0-3 0,1 0 2 16,2-1-2-16,1 1 0 0,-1-1-1 16,2-1 1-16,-1 1 0 0,0 0 0 15,-1 0 0-15,-1-3 1 0,1 1-1 16,-2-1 1-16,-1 0-1 0,1-2 1 16,1 2-1-16,3-1 1 0,3 2-1 0,4 1 0 15,3 0 4-15,3 2-5 0,3 1 3 16,0-1-5-16,2 1 1 0,0 0-1 15,0-1 1-15,-2 0-1 0,0 0 2 16,-2 2-1-16,-2-1 1 0,2 3 1 16,-1-3-1-16,2 1 0 0,-1 0 0 0,2 0-1 15,-2 1 0-15,2-1 1 0,0 1-1 16,-3-1 1-16,-2-1 0 0,-3-1 0 16,-3-3 1-16,-5-1 0 15,-5-3 3-15,-6-2 1 0,-9-2 3 0,-10-2 4 16,-5-1 3-16,-7-1 1 0,0 0-1 15,0 0-6-15,1 0-2 0,-1 0-4 16,3 0-2-16,-2 0-4 0,1 0-5 16,-1 0-14-16,-1 0-36 0,-7-1-68 15,-12-8-128-15</inkml:trace>
  <inkml:trace contextRef="#ctx0" brushRef="#br0" timeOffset="21722.08">12241 7079 82 0,'0'0'21'0,"0"0"8"15,0 0 10-15,0 0 4 0,0 0 1 0,0 0-7 16,0 0-2-16,0 0-8 16,0 0-6-16,0 0-8 0,-51-1 0 15,51 1-1-15,1 0 3 0,14 0 0 0,14 0-6 16,10 0-5-16,3-1-1 0,1 1-2 15,5-2 5-15,-2 0-2 0,3 1 2 16,0-2-1-16,-4-1-2 16,-3 3-1-16,-4-2-1 0,-5 0 0 0,-14 0 0 15,-3 1-2-15,-10 2 0 0,-6 0-2 16,0 0 0-16,0 0 2 0,1 0 0 16,-1 0 0-16,0 0 0 0,-9 0-1 15,-12 0 1-15,-8 2 1 0,-7 1-1 16,-8 0 0-16,-1 0-1 0,-1 2-1 0,-3-1 2 15,-3 2 0-15,4-1 0 0,2-1 1 16,1 0 0-16,10-1 1 0,11-1 0 16,2 0-1-16,12-2 0 0,4 0 0 15,1 1-2-15,5-1-3 0,-2 0-1 16,2 0 2-16,0 2 5 0,0 1 4 0,14 3 2 16,8 3-3-16,4 5-1 0,5 4 3 15,-1 2-5-15,2 5 3 0,0 2-1 16,1 3 0-16,-2 0-1 0,1 2 0 15,0 0-2-15,1 3-1 0,-1 2-2 16,0-3-5-16,0 4-7 0,-3-3-29 16,-2 0-87-16,-5-6-96 0</inkml:trace>
  <inkml:trace contextRef="#ctx0" brushRef="#br0" timeOffset="22144.3098">10518 7583 384 0,'0'0'26'0,"0"0"-7"0,0 0-7 15,0 0-10-15,0 0-4 16,0 0-2-16,0 0 1 0,0 0 7 0,0 0 0 15,22 79-1-15,-9-41-1 0,-1 2-1 16,-1-1 0-16,2 0 1 0,-3 1-1 16,-2-1 2-16,-3-1-5 0,-2 1 0 15,-3-5 0-15,0 0 0 0,0-1-3 16,0-4-1-16,0-2-6 0,0-8-6 0,0-1-17 16,0-6-38-16,0-6-49 0</inkml:trace>
  <inkml:trace contextRef="#ctx0" brushRef="#br0" timeOffset="22437.75">10442 7582 110 0,'0'0'53'0,"0"0"-1"0,0 0-7 16,0 0-4-16,0 0 1 0,0 0-1 16,0 0-4-16,0 0-8 0,0 0-11 0,7-26-9 15,16 9-4-15,12 0 0 16,4-1-2-16,10-1-1 0,0 2-2 16,-1 2-2-16,-5 2-5 0,-2 6-1 15,-5 1-7-15,-7 3-11 0,-8 3-12 0,-3 0-20 16,-7 0-19-16,-2 3-16 0,0 2-37 15</inkml:trace>
  <inkml:trace contextRef="#ctx0" brushRef="#br0" timeOffset="22640.6498">10408 7870 396 0,'0'0'73'0,"0"0"-13"0,0 0-17 16,0 0-23-16,0 0-11 0,0 0-9 15,0 0-4-15,0 0 1 0,106-50-3 16,-54 41-5-16,4 1-12 0,-1 1-39 0,-1 2-50 16,-5 2-92-16</inkml:trace>
  <inkml:trace contextRef="#ctx0" brushRef="#br0" timeOffset="23139.38">11062 8104 441 0,'0'0'35'0,"0"0"-10"15,0 0-8-15,0 0-6 0,0 0-4 16,0 0-6-16,0 0-5 0,0 0-1 16,0 0-1-16,-51-73-1 0,31 73 3 0,0 0-3 15,-6 6 3-15,6 5-1 0,1-1-1 16,7 0-1-16,4 0-2 16,2-2-1-16,6 1 0 0,0 6 0 0,3-1 3 15,8 4 0-15,1-2 0 0,5 0 4 16,1 0-1-16,0 0 4 0,4 0 1 15,-2-2-1-15,-1 1 0 0,3-1 1 16,-5-2-2-16,0-1 2 0,-5-4 1 16,-2 1-1-16,-1-4 0 0,-2 2-1 15,2 1-2-15,-3-2 0 0,2 2 0 0,-5-4 1 16,1 4 1-16,-1-2 0 0,-1-2-1 16,2 4 1-16,-1-2-1 15,-1-2 0-15,1 2 1 0,-3-5 0 16,0 0 1-16,0 0 3 0,0 1 2 0,1 0 2 15,-1 4 0-15,-1-2-1 0,-10 2-4 16,-7 1 0-16,-3-5 1 0,-11 2-2 16,-1 1-1-16,-4-2-1 0,-1 3-3 15,2 0-1-15,4-1-2 0,9 1-9 16,10-3-17-16,8 0-36 0,5-2-56 0,-1 0-82 16</inkml:trace>
  <inkml:trace contextRef="#ctx0" brushRef="#br0" timeOffset="23555.4">11299 8054 225 0,'0'0'73'0,"0"0"-4"0,0 0-6 0,0 0-16 15,0 0-13-15,0 0-14 0,0 0-9 16,0 0-8-16,0 0-6 16,0 0-9-16,-20-43 0 0,20 43 1 15,0 0 4-15,0 3 5 0,0 11 1 0,0 7 1 16,0 5 0-16,0 0 0 0,6 1-2 15,-1 1 2-15,-2-1 0 0,2 3 0 16,-2 0 0-16,0 1 2 0,1-2-4 16,0 0 2-16,3-4 0 0,-1 0-2 15,0-6 0-15,4 0 1 0,-1-7 0 16,-1-2 2-16,-2-3 1 0,3-2-1 16,1 2 1-16,-6-6 0 0,5 2-2 15,-3-1-2-15,-2-2-2 0,8 0-7 16,-8 0-17-16,8 0-27 0,1 0-40 0,-6-3-46 15</inkml:trace>
  <inkml:trace contextRef="#ctx0" brushRef="#br0" timeOffset="23740.19">11075 8333 533 0,'0'0'13'16,"0"0"-13"-16,0 0-1 0,0 0 0 16,87-55-1-16,-38 42-2 0,7 2-8 15,2-1-26-15,-2 3-61 0,-2-3-139 16</inkml:trace>
  <inkml:trace contextRef="#ctx0" brushRef="#br0" timeOffset="24724.91">18881 6749 303 0,'0'0'55'0,"0"0"-9"0,0 0-12 0,0 0-14 15,0 0-12-15,0 0-12 0,0 0-8 16,0 0 0-16,0 0 3 0,0-24 4 15,0 43 4-15,0 9 2 0,1 12 0 16,5 6 1-16,-1 4-2 0,2 2 0 16,-3-1 0-16,-3-1 0 0,1-1 2 0,-2-2 1 15,0-3-1-15,0-5 0 0,0-2-4 16,-2-6 1-16,1-9-1 0,1-9 1 16,0-2 2-16,0-5 1 15,0-1 6-15,0 1 8 0,0-6 2 0,0 0-2 16,0 0-4-16,0-15-5 0,0-7-2 0,0-11 3 15,0-2 0-15,-3-6-3 16,-1-3-1-16,-3-6-3 0,1-4 0 16,-1-5 1-16,-1-4 1 0,1-1 1 15,1-1 0-15,2 4 2 0,3 5-2 0,1 6 3 16,0 4-3-16,7 7-5 0,4 3 3 16,2 4-5-16,5 3 3 0,2 3 0 15,5 3-1-15,1 4-1 0,0 3 0 16,1 4-2-16,-1 5-2 0,-1 4 1 15,1 3-6-15,-2 0-6 0,1 4-7 16,-5 8-16-16,3 3-17 0,-3 2-21 16,2 5-27-16,-6-2-25 0</inkml:trace>
  <inkml:trace contextRef="#ctx0" brushRef="#br0" timeOffset="24926.4">18810 6993 452 0,'0'0'-1'0,"0"0"-2"0,0 0-3 15,103-59-5-15,-59 50-9 0,3 4-26 16,-1 3-48-16,-1 2-114 0</inkml:trace>
  <inkml:trace contextRef="#ctx0" brushRef="#br0" timeOffset="25422.45">19419 7184 319 0,'0'0'44'0,"0"0"4"0,0 0-10 16,0 0-7-16,0 0-13 0,0 0-7 16,0 0-9-16,0 0-4 0,0 0-4 15,0 0-2-15,-6-60-1 0,-4 60 1 0,-5 1 1 16,-3 8 2-16,3 2 1 0,5 3-1 16,3-3 3-16,2 5-4 0,4 0 5 15,1 3-1-15,0 2-2 0,3-2 3 16,4-1-1-16,1 1 0 0,1-4-1 15,2 2 2-15,-2-2 0 0,0 0 5 0,2 0-3 16,-3 0 1-16,0 1-2 16,0-4-1-16,-2 0 1 0,1 1 0 15,1 0-1-15,0 1 1 0,-1-2 0 16,-1 1-1-16,-1-5-1 0,-1 1 2 0,-1-4-1 16,-3-5 0-16,0 3 1 0,1 1 1 15,2 1 2-15,-2-1 1 0,-1-4 2 16,0 0 3-16,0 0 2 0,0 2 1 15,0-2-1-15,0 1 1 0,0-1-4 16,0 2-1-16,2-2-3 0,-2 0-1 0,0 1-3 16,-3-1 0-16,-10 0-3 0,-4 0 3 15,-7 0 0-15,3 2-3 0,-1-1 1 16,8 1-1-16,-3 1-2 0,2 0-1 16,5 0-6-16,-2 0-4 0,4 0-14 15,5 0-17-15,-2-1-27 0,2 1-28 16,3-3-34-16</inkml:trace>
  <inkml:trace contextRef="#ctx0" brushRef="#br0" timeOffset="25763.36">19775 7201 275 0,'0'0'23'0,"0"0"2"0,0 0 5 15,0 0 0-15,0 0-7 16,0 0-9-16,0 0-11 0,0 0-9 16,0 0 0-16,-5-31 0 0,5 31 3 15,0 0 4-15,-1 2 3 0,1 12 0 0,-2 7 0 16,2 5-2-16,0-2 1 0,0-2-1 16,0 2 1-16,0 0 2 0,0-1-2 15,3-1 1-15,2 1-2 0,1 0 0 16,-1-2-1-16,4 0 0 0,-2-1-1 15,0-2 0-15,1 1-1 0,-3-7-1 0,1 0 0 16,-2-3-2-16,1-2 1 16,1 3 1-16,1-5 0 0,0 2 0 15,2-3 0-15,0 1-5 0,2-4-6 16,1 1-12-16,-2-2-20 0,3 0-17 0,-3 0-20 16,-1 0-15-16</inkml:trace>
  <inkml:trace contextRef="#ctx0" brushRef="#br0" timeOffset="25928.1698">19715 7438 389 0,'0'0'43'0,"0"0"-13"0,0 0-13 0,0 0-6 15,0 0-6-15,0 0-3 0,115-38-8 16,-68 31-19-16,10 3-93 0,1-2-116 15</inkml:trace>
  <inkml:trace contextRef="#ctx0" brushRef="#br0" timeOffset="28235.84">13568 3584 76 0,'0'0'19'16,"0"0"-2"-16,0 0-5 0,0 0-7 15,0 0-8-15,0 0 1 0,0 0 1 16,0 0 2-16,0 0 5 0,-11-11 0 15,15 12 0-15,9 9 0 0,-3 5 0 16,4 2 1-16,-5 2 1 0,0 5 0 16,-2 4-2-16,2 2 0 0,-2 3-1 15,-1 2 1-15,1 3 0 0,-1 3 1 0,2 2-2 16,0-1-2-16,-1 4-2 0,4 0-1 16,-2 4 0-16,0 1 0 0,2 7 0 15,-2 2-1-15,0 3-2 0,0 2 1 16,-1-1 5-16,1-2-1 0,-3-1 3 15,1-1-2-15,0 1-3 0,-1 4 0 0,0 2 0 16,1 5-1-16,-1-2 0 16,1-2-2-16,-3-2 4 0,2-2 1 15,0 3 0-15,-3-2 2 0,0 5-4 16,-2 0 0-16,-1 0 1 0,0 2 2 0,-1 2-2 16,-5 3 0-16,-2 3 4 0,0 6-1 15,-4 0 1-15,1 0 1 0,-2-1 0 16,1-1-3-16,-1-2 2 0,-1-5-3 15,-1-2 3-15,1-3 0 0,-1 0-2 16,1 0 1-16,-2 3-2 0,0-1 2 0,-3 1 0 16,2-2 2-16,-5 1 3 0,2-1 1 15,-2 2-3-15,1-1-1 0,2-1-5 16,1-2 0-16,5 2-2 16,-1 1 2-16,5 1-2 0,0-1 2 0,0 0 2 15,-2-3 1-15,0 3-1 0,-4-3 2 16,-1-1-2-16,-2 1 1 15,-4 0 2-15,0 4-3 0,-4-1 3 0,-1 2-2 16,-4-2 2-16,1-1 1 0,-2-2-4 16,3-2 3-16,-1-2-3 0,-2-2 1 0,3 0-3 15,-4-1 1-15,-2 0 0 0,0-2 1 16,-1 2-1-16,-1-1-2 0,1 3-2 16,-2-1 1-16,0 3-1 15,-2 1 4-15,2-1-2 0,-1 1 1 0,0-4 6 16,-1-3-4-16,2-5 6 0,3-4-3 15,2-2-3-15,3-4 2 0,1-3-3 16,1-3-1-16,2 0-1 0,2-2 0 16,0 1 0-16,1-1 1 0,0-1 0 15,2 1-1-15,2-2 1 0,-1-2 2 0,2-3-2 16,4-4 1-16,1 0 1 0,1-4-5 16,5-7 5-16,3-6-5 0,1-2 0 15,1-5-1-15,1 1 0 0,-1 1 2 16,2-6 0-16,-1 0 1 0,1 0 2 15,0 1 1-15,-2 1-3 0,2 0 0 16,0-1-6-16,0 0-4 0,0-1-3 16,0 2 0-16,0-1-8 0,0 1-15 15,0-2-45-15,0 0-121 0</inkml:trace>
  <inkml:trace contextRef="#ctx0" brushRef="#br0" timeOffset="28795.96">12155 10367 188 0,'0'0'27'0,"0"0"-5"0,0 0-4 15,0 0-7-15,0 0-5 0,0 0-4 16,0 0 1-16,-29-85 0 0,31 38-1 16,8-6 2-16,7-3-1 0,2-1 1 15,4 5-2-15,-1 2 3 0,-2 7-3 0,0 5 1 16,-2 8 1-16,-5 5-4 0,-4 9 3 16,-4 7-3-16,-2 6 2 0,-3 3 3 15,0-2 2-15,0 2 0 0,1 0 1 16,-1 0-3-16,0 0 0 0,0 2-3 15,0 16-2-15,0 9 4 0,-8 12-2 16,-2 6 2-16,-2 2 0 0,-5 6 1 16,1 1 3-16,-4 3 2 0,0-3 3 15,2-5 3-15,1-7-1 0,4-10-1 16,3-10-5-16,5-10-10 0,4-8-3 0,1-4 0 16,0 0 2-16,14-6 3 0,12-16 0 15,15-12-4-15,12-15-10 0,8-10-40 16,11-6-153-16</inkml:trace>
  <inkml:trace contextRef="#ctx0" brushRef="#br0" timeOffset="30403.64">16557 2969 169 0,'0'0'13'0,"0"0"-5"16,0 0-5-16,0 0-3 0,0 0 0 15,0 0 0-15,0 0 2 0,0 0 5 16,0 0 3-16,0 0 2 0,-46 109 1 0,40-63 5 16,3 8 0-16,-1 10-2 0,-3 9 0 15,2 7-9-15,0 7 0 0,0 4 0 16,1 2 2-16,1-2 5 16,-2-2 1-16,1 1 2 0,0-1-2 0,3 4-6 15,-1-1-1-15,1 3-2 0,1 0 0 16,0 1 3-16,0 1-2 0,3 2-1 15,2 1-4-15,7 0-4 0,1-1 2 16,3-1 3-16,1-1-1 0,2-1 2 16,-1-2-1-16,-1-3 0 0,-3-4 0 0,-4-4 0 15,-4-5 4-15,-2-4 1 0,-1-3 1 16,0-1 2-16,1-3-4 0,1 2-5 16,0-1 1-16,3 0-2 15,2 2 1-15,1-3-1 0,1-2 3 0,2-1 2 16,0-1-3-16,0-1 5 0,-1-2-4 15,0 1-2-15,-2-3 4 0,0 4-2 16,-2-2 1-16,-3-1-3 0,2 2 2 16,-1-2 1-16,2-1-3 0,2 0 2 15,4-4-1-15,2 2 1 0,2 1-3 0,3-1-1 16,-1 0 0-16,0-3-4 0,0-3 3 16,-2-1 0-16,-1-2 3 0,-3 0-1 15,0 0 3-15,-2 2 0 0,0 1-4 16,0 0 3-16,0 0-2 0,0 1-2 15,4 1 2-15,3-1-2 0,1 0-2 16,0 0 2-16,5 0 1 0,0 0 0 16,3 1 1-16,3-1 0 0,0 1-4 15,-2-2 4-15,1-2-1 0,-4-2 0 16,-1-3 1-16,0 0-1 0,-1 0 0 0,1 1-1 16,1 0 1-16,1 1-1 0,1 0 1 15,-1-3-1-15,4-1 1 0,0-1-1 16,1-2 0-16,2-2 4 0,0 0-4 15,0-1 4-15,-1-3-2 0,0-2-2 16,-1-1 1-16,0-1-1 0,-2-4 1 0,-5 0-1 16,-2-2 1-16,-4-1 0 0,-1-2 1 15,-2 1 0-15,-2 0 0 0,1-3-1 16,-3-1 2-16,1-2-2 0,-2 0 0 16,-3-4 0-16,1 0 0 0,-5-3 0 15,-2-4 0-15,0 0 0 0,-1 0 1 16,1 0 0-16,0 0 0 0,1 0 2 15,-4-3-2-15,0 0 1 0,0 0-1 16,0 2 1-16,0-2-1 0,0 1 0 16,1-1-1-16,-1 2 1 0,2-2 1 0,-2 0-1 15,1 2 0-15,-1-2 2 16,0 0-1-16,0 1 0 0,0-1 0 16,0 0 0-16,0 0-1 0,0 0-1 15,0 0 2-15,0 0-4 0,0 0 2 0,-7 0-2 16,-3-3-1-16,1 0-1 0,-7 1-3 15,-6 0 0-15,-1 2 1 0,-8-1 2 16,-1 1 3-16,-2 0 1 0,1-2 1 16,-3 0 1-16,3-3 1 0,3 2 0 15,8 0 0-15,0 1 1 0,9 1-1 0,5-1 0 16,-4 1 0-16,6 1-3 0,0 0-1 16,1 0-3-16,5 0-5 0,-2-1 2 15,2 1 0-15,0 0 1 0,0 0 5 16,0 0 0-16,2-2 0 0,12 2 0 15,5 0 0-15,8 0-1 0,1-2 1 0,4 1-1 16,2-4 0-16,4-2-1 16,-1-3-2-16,1 0-2 0,0-1-4 15,-1 1-4-15,1-1-4 0,-5 1-4 16,0-3-1-16,-5 3 4 0,-2-2 2 0,-7-2 1 16,-1 0 1-16,-4-1-2 0,-2-3 0 15,-3-2-5-15,-2-1-5 0,1-4 0 16,-3 1 4-16,-2 6 13 0,-1 0 14 15,-1 6 17-15,-1 0 7 0,0-1 4 16,0 8 4-16,0 0-9 0,0 5-4 0,0-2-14 16,0 2-11-16,0 0-4 0,0 0-1 15,0 11 9-15,3 12 5 0,4 12-1 16,4 12 0-16,1 12-12 16,3 15-9-16,2 11-29 0,3 11-62 0,-1-2-103 15</inkml:trace>
  <inkml:trace contextRef="#ctx0" brushRef="#br0" timeOffset="31388.4">19070 9892 308 0,'0'0'22'15,"0"0"-18"-15,0 0-4 0,0 0-4 0,0 0 4 16,0 0 6-16,0 0-2 0,0 0-1 15,0 88-2-15,3-54 1 0,0 1 1 16,-3 2-1-16,0 5 2 0,0 1-2 16,0 1 0-16,-3 1 3 0,-2-3-2 15,0-2 1-15,-1-4-2 0,0-4-1 0,0-5 0 16,1-9-2-16,2-1 2 0,2-7 0 16,-1-5 3-16,2 1-1 0,0-6 10 15,-1 0 6-15,1 0 2 0,0 1 6 16,-2-1-7-16,-2 0-1 0,-2-8-7 15,-4-11-2-15,-2-6-5 0,2-7 1 0,-3-6-2 16,3-6-1-16,-3-6 1 0,3-5-3 16,0-1 3-16,0-2-3 15,3 0 2-15,-1 2-1 0,4 1-2 16,0 2 2-16,2 2 0 0,1 4 4 0,1 4 3 16,0 4 2-16,0 4-3 0,0 5-3 15,4 4-2-15,2 3-2 0,4 2-2 16,4 4-2-16,7 0 1 0,6 4-1 15,5 1 0-15,3 2 1 0,4 4 0 16,-3 3 0-16,0 3-3 0,-3 0-2 0,-1 6-4 16,-1 5-4-16,-4 4-8 0,-4 5-13 15,-5 3-17-15,-4 2-11 0,-5 3-10 16,-5 2-4-16,-4 1-3 0,0-1-16 16</inkml:trace>
  <inkml:trace contextRef="#ctx0" brushRef="#br0" timeOffset="31588.94">18811 10179 359 0,'0'0'46'0,"0"0"-20"0,0 0-20 16,0 0-9-16,0 0-1 0,0 0 1 15,0 0-2-15,80-46-3 0,-44 42-4 16,2 1-11-16,-2 0-21 0,2 3-39 16,-4 0-72-16</inkml:trace>
  <inkml:trace contextRef="#ctx0" brushRef="#br0" timeOffset="31966.52">19429 10399 336 0,'0'0'58'0,"0"0"-12"16,0 0-7-16,0 0-13 0,0 0-8 0,0 0-9 16,0 0-6-16,0 0-6 0,0 0-3 15,0 0-2-15,-2-59 2 16,2 59 0-16,0 0 4 0,0 10 1 16,0 7 1-16,3 6-1 0,0-1 0 0,-1 5 0 15,1-2 1-15,-3 4 2 0,1 3-3 16,-1 0 2-16,0-2-5 0,0 1-4 15,0-3-5-15,0-2-6 0,0-8-8 16,0 1-18-16,0-1-21 0,3-8-33 16,-1 3-97-16</inkml:trace>
  <inkml:trace contextRef="#ctx0" brushRef="#br0" timeOffset="32440.37">19381 10347 245 0,'0'0'47'0,"0"0"-11"0,0 0-9 16,0 0-10-16,0 0-11 0,0 0-6 15,0 0-4-15,0 0 1 0,0 0 0 16,-7-27 2-16,21 26-1 0,4 1 0 15,1 1-1-15,3 8 1 0,-1 2 2 0,-1 1-2 16,-1 1 1-16,1 3-2 0,0-1 3 16,0 1 0-16,1 0-2 15,-1-1 1-15,-2 2-2 0,-1-2 1 16,-2 0 1-16,-1 2 2 0,-4 0-3 0,-1 1 3 16,-2-6-1-16,-1 2-1 0,-3-6 1 15,-2-3-1-15,-1 6-2 0,0-5 2 16,0 4 1-16,-1 4 3 0,-8-1-1 15,-5-2 2-15,-3 0 1 0,-3-3 1 16,-1-2-3-16,-5 0 2 0,1-3 1 0,-1 0 1 16,0 0-1-16,6-2 0 0,2 1-2 15,6-2-4-15,0 1-2 0,0 1 1 16,5-2-1-16,3 1 2 0,4-1 0 16,-2 0 0-16,2 0 0 0,-1 0-5 15,-1 2 0-15,1-2-7 0,-1 0-4 16,2 0-2-16,-1 0-7 0,1 0-15 15,0 0-19-15,0 0-45 0</inkml:trace>
  <inkml:trace contextRef="#ctx0" brushRef="#br0" timeOffset="32588.89">19782 10607 447 0,'0'0'20'16,"0"0"-36"-16,0 0-27 0,0 0-85 16,0 0-99-16</inkml:trace>
  <inkml:trace contextRef="#ctx0" brushRef="#br0" timeOffset="34671">12647 6287 137 0,'0'0'18'0,"0"0"-6"0,0 0-5 16,0 0 0-16,0 0-2 0,0 0 1 15,0 0 2-15,-90-69 3 0,69 64 0 16,-5-1 4-16,0-1-1 0,-3 2-1 16,-3-2-4-16,0 1 0 0,-4 0 0 15,-2 0 1-15,2 0 1 0,1 0-1 16,3 0-4-16,2 1 1 0,1 1-1 15,5 1-1-15,5-1 6 0,1 3 0 16,7 0 3-16,5 1 2 0,2 0 1 16,4 0 1-16,-2-2 1 0,2 2-1 0,-1 0 0 15,-2-1-3-15,3 1-2 16,-3 0-6-16,3-2-4 0,0 2-1 0,0 0-2 16,0-3 0-16,13 2 0 0,7-3 1 15,8 1 0-15,2 2 1 0,3 0 1 16,4-1-1-16,3 2-1 0,3 0 0 15,1 0-1-15,5 0 1 0,0 0 1 16,3-1 0-16,3 1 1 0,3 0 0 16,-1-2 0-16,2 2-2 0,2-2 0 15,1 1 2-15,2-1 0 0,2-1-2 0,0 0 1 16,4 2-1-16,1-2 2 16,2 0-1-16,0-1-1 0,1 0 0 0,-2 1 0 15,0 0 0-15,-1 0-1 0,-2 1 1 16,-2 1 2-16,-4 1-3 0,-2 0 0 15,-2 0 0-15,-4 0-1 0,-5 0 2 16,-3 0 0-16,-3 0-1 0,-5 0 1 16,0 1 0-16,-5-1-1 0,-2 0 1 15,-3 0 0-15,-10 0-1 0,1 0 0 16,-5 0 0-16,-4 0 0 0,1 0 0 0,-6 0 0 16,1 0 0-16,-7 0 0 0,0 0 0 15,0 0 3-15,1 0-1 0,1 2 2 16,-1-2-2-16,1 0 1 0,-1 0 0 15,1 0 0-15,-1 0 2 0,-1 0-1 16,0 0 0-16,0 0-2 0,0 0-2 0,0 0-1 16,0 0 0-16,-4-9 1 0,-9-2-1 15,-3-2 1-15,-1 1-1 0,-4 1 1 16,-3-1 0-16,-2 0 0 0,-2 0 0 16,1-1 0-16,-1 3 0 0,2-1 0 15,0 3 1-15,3 1-1 0,4 1 0 16,3 1 1-16,5 1-1 0,1 1 1 15,-1-2-2-15,7 3 1 0,0 1 1 16,4 1-1-16,-3-2-2 0,3 2 0 16,-1 0-3-16,-1 0-3 0,2 0 2 0,-1 0 1 15,1 0 2-15,0 0 0 0,8 3 3 16,8 5 0-16,4 3 0 16,2-1 2-16,3 0-2 0,1-2 1 15,3 3 0-15,1-2-1 0,2 0 0 0,-2 1 0 16,-1 0-1-16,-3 2 1 0,0 1 0 15,-7-1-1-15,-3-3-1 0,-5 0 2 16,-3-3-1-16,-4-3 0 0,2 3 0 16,-5-1 1-16,1-2-1 0,-2 6 1 15,-2 1 1-15,-12 5 2 0,-8 5 0 0,-10 0 0 16,-7 0-3-16,-7 2 1 0,-9 3-2 16,-6 0-5-16,-2 2-5 0,-3-4-18 15,1-1-36-15,9-2-42 0,7-5-138 16</inkml:trace>
  <inkml:trace contextRef="#ctx0" brushRef="#br0" timeOffset="35481.2599">15555 5968 176 0,'0'0'-3'16,"0"0"0"-16,0 0 4 0,0 0 7 15,0 0 12-15,0 0 12 0,0 0 6 16,0 0 1-16,0 0-11 0,0 0-12 16,4-1-9-16,-2-1-6 0,6 1-1 15,5-1-1-15,6 1 1 0,6-3 1 0,1 3 2 16,1-1-1-16,4 1 1 0,4-2 3 16,2 2 1-16,8-3 2 0,1 1 1 15,6 2 3-15,5-1 1 0,2-1-3 16,4 2 0-16,6 0-3 0,2-1-3 15,3 2 0-15,5 0-2 0,2-2 2 16,2 2-3-16,4-1 3 0,-1-1 0 16,3 1 0-16,-1-1 4 0,1 0-1 15,0 1 0-15,1 0 3 0,1-1-2 16,3-1 0-16,0 0-1 0,3 1-3 0,1-1-1 16,2 2 1-16,6-1-2 0,-1 1 1 15,2 0-1-15,0-1 2 0,2-1-1 16,-2 0 0-16,2 1 1 0,0-1-1 15,2 0 3-15,0 0-1 0,0 0 0 16,1 2-1-16,-2-3 2 0,0 3 0 0,-1-1-1 16,-1 1-2-16,-2 0-1 15,-2-1-2-15,-3 1 3 0,-5-3 0 0,-5 3 0 16,-6-4-5-16,-4 2 4 0,-7-1-2 16,-5 1 3-16,-8 0 1 0,-6 1 0 15,-9 1 0-15,-7-1 2 0,-13 2-3 16,-6 0 1-16,-5 0-1 0,-10 0 0 15,1 0-1-15,-6 0-1 0,0 0-2 16,0 0-4-16,0 0-11 0,0 0-11 16,-14 0-17-16,-17 5-34 0,-19 4-49 0,-15 0-77 15</inkml:trace>
  <inkml:trace contextRef="#ctx0" brushRef="#br0" timeOffset="36225.46">15856 6029 23 0,'0'0'5'0,"0"0"11"16,0 0 20-16,-78 9 14 0,59-9 12 15,0 0 1-15,-4 0-2 0,8-3-5 16,0-1-7-16,6 0-10 0,-1 1-10 16,-2-1-6-16,8 2-7 0,0 1-6 15,4 1-3-15,-2-1-2 0,2 1-2 16,0-7-2-16,3-5 1 0,14-1-1 15,7-6 1-15,6 4 0 0,9 0 2 16,4 0 1-16,6-2 0 0,2 2 0 16,1-1-5-16,0 1 3 0,-5 2-4 0,-6 2 4 15,-6 0-2-15,-5 4-1 16,-11 2 1-16,-7 2-1 0,-6 3 1 0,-6 0-1 16,0-1 0-16,0 1 0 15,1 0-1-15,-1 0 0 0,0 0 0 0,0 0-2 16,-4 1 1-16,-14 9 0 0,-5 3 5 15,-3 4-3-15,-4 1 4 0,-4 0-6 16,-3 3 1-16,-1 1 0 0,-2-3 0 16,1 3 0-16,-2-3 0 0,7-1 1 15,3-1 0-15,5-2 0 0,6 1-1 0,7-7 0 16,6-2 0-16,4-4 0 0,3 2 1 16,0 5 1-16,7 3 1 0,10 1 0 15,8-4 1-15,11-5 2 0,6-2-3 16,9-3 1-16,1 0 0 0,6 0-2 15,-2 0 2-15,3-3-2 0,-1 0-2 0,0 1-1 16,-6 2-1-16,-1 0-6 16,-11 2-21-16,-2 4-63 0,-15-2-160 15</inkml:trace>
  <inkml:trace contextRef="#ctx0" brushRef="#br0" timeOffset="37444.44">21571 5100 344 0,'0'0'39'15,"0"0"-7"-15,0 0-5 0,0 0-7 0,0 0-9 16,0 0-5-16,0 0-8 0,0 0-4 16,0 0-2-16,0 0 2 0,-15-33 2 15,20 46 2-15,6 11 2 0,5 10 2 16,-1 5 0-16,0 5 0 0,0 2-2 15,-2 1-1-15,-3 2 2 0,-3-2-2 0,0 1 3 16,-4-2-2-16,-1-2 0 16,-1-5-1-16,-1-13 0 0,0-3 3 15,0-11 2-15,0-7 4 0,0 1 9 16,0-6 6-16,-1 0 0 0,1 0-2 0,-2 0-7 16,-1-16-8-16,-4-8-5 0,2-11 2 15,-3-6 0-15,1-4 2 0,-3-5-2 16,-2-3 0-16,-1-7 0 0,-1-2-4 15,-1-3-1-15,0-5 0 0,1-3 0 16,0-1 4-16,4 2-2 0,1 4 4 0,2 8-2 16,3 6 2-16,4 7-1 0,0 5 2 15,3 4-2-15,8 1-3 0,4 5 1 16,5 4-6-16,1 1 4 16,3 7-4-16,2 3 2 0,-2 4 0 0,2 6-1 15,-1 2-1-15,-3 4-3 0,2 1-1 16,-1 5-5-16,-1 5-13 0,-3 4-24 15,-2 1-30-15,-4 4-36 0,-4 3-63 16</inkml:trace>
  <inkml:trace contextRef="#ctx0" brushRef="#br0" timeOffset="37659.44">21250 5350 442 0,'0'0'6'0,"0"0"-8"0,0 0 1 0,82-34 2 16,-43 23-2-16,0 0-2 0,3 2-2 16,-1 3-5-16,-1 0-7 0,3 4-17 15,-2 1-45-15,-3 1-85 0</inkml:trace>
  <inkml:trace contextRef="#ctx0" brushRef="#br0" timeOffset="38349.75">22026 5789 176 0,'0'0'62'16,"0"0"-2"-16,0 0-9 0,0 0-9 16,0 0-8-16,0 0-10 0,0 0-11 0,0 0-10 15,0 0-6-15,0 0-4 0,2-48 0 16,-1 48 2-16,6 7 4 16,-1 10 0-16,1 9 5 0,-1 3-3 15,0 5 1-15,-2 3 0 0,2 4-2 0,-2-1 1 16,1 4-1-16,-2 1 0 0,1 0 0 15,-1 1 0-15,0-5-1 0,0-6 1 16,-1-11 0-16,-2-4 0 0,2-8 1 16,-2-6 0-16,0 0 2 0,0-6 0 15,0 0 6-15,0 0 6 0,0 1 6 0,0-1-2 16,0 0-6-16,0-15-7 0,-6-10-3 16,0-9 0-16,-2-4 2 0,0-3-2 15,-2-3 0-15,2-2-2 0,-1-2 2 16,2-2-3-16,1-3-1 0,3 2 1 15,3-1-4-15,0 5 4 0,5 3 1 16,6 7 0-16,2 4 1 0,4 4-2 16,4 3 0-16,2 5 1 0,1 3-1 15,2 5-1-15,-1 8 1 0,0 2-3 16,-1 3 0-16,2 1 1 0,2 11-3 0,-1 3 3 16,0 5-2-16,-2 1 2 0,-6 4-1 15,-2-2-1-15,-7-3 3 0,-2-3-2 16,-7 1 2-16,-1-1-2 0,-10 1 1 15,-12 4 2-15,-8-3 1 0,-6 0 0 16,-6-4-1-16,-4 0-6 0,2 0-10 0,1 1-37 16,1-5-54-16,4 1-73 0</inkml:trace>
  <inkml:trace contextRef="#ctx0" brushRef="#br0" timeOffset="38722.41">21413 5418 268 0,'0'0'24'15,"0"0"-9"-15,0 0-7 0,0 0-1 0,0 0 1 16,0 0-1-16,0 0 4 0,0 0-2 16,0 0 0-16,116-34 0 0,-73 28 0 15,3 0-2-15,-4 0-4 0,-1 1-1 16,-7 0-1-16,-3 2 0 0,-11 0 1 15,0 1-3-15,-8 0-2 0,-1 1-6 16,1-1-4-16,-1-1-12 0,-2-1-29 16,-1 2-74-16</inkml:trace>
  <inkml:trace contextRef="#ctx0" brushRef="#br0" timeOffset="39105.75">22579 5867 330 0,'0'0'61'0,"0"0"-5"15,0 0-8-15,0 0-13 0,0 0-14 0,0 0-13 16,0 0-6-16,0 0-2 0,0 0-4 16,24-47-1-16,-22 47 1 15,3 0 0-15,7 0 1 0,-1 2 1 0,6 11 0 16,-3 4 4-16,-2 3-4 0,0 5 2 15,-3 0-4-15,0 3-1 0,-1-1-5 16,-2 0-5-16,0-2-12 0,-2-7-19 16,-1 1-20-16,-1-7-32 0,-2-5-40 15</inkml:trace>
  <inkml:trace contextRef="#ctx0" brushRef="#br0" timeOffset="39250.85">22554 5552 342 0,'0'0'-14'0,"0"0"-8"15,0 0-4-15,0 0-7 0,0 0-1 16,0 0-29-16,0 0-62 0</inkml:trace>
  <inkml:trace contextRef="#ctx0" brushRef="#br0" timeOffset="39605.6199">22797 5839 330 0,'0'0'37'0,"0"0"-10"0,0 0-11 16,0 0-14-16,0 0-9 0,0 0-2 16,0 0-1-16,0 0 4 0,0 0 4 15,11 6 4-15,-5 12-2 0,2 8 1 16,-4-1 0-16,-1-7-1 0,0 0 0 15,-2-6 1-15,1 0-1 0,0-1 0 16,0-7 0-16,-1 3 3 0,-1-7 1 16,0 0 4-16,0 0 4 0,2 0-3 0,3 0-3 15,6-2-1-15,4-8-4 0,5-6 1 16,-2-2 1-16,-2 2-2 16,0-3 2-16,-4 1-2 0,-2 6 5 15,-6 4-1-15,-1 5 0 0,-3 3 0 0,0-2-14 16,0 2-2-16,1 0-2 0,5 0 1 15,2 0 5-15,4 8-1 0,1 4-2 16,2 3-6-16,-1 2-8 0,4 0-19 16,-1-2-20-16,2-1-29 0,2-2-42 15</inkml:trace>
  <inkml:trace contextRef="#ctx0" brushRef="#br0" timeOffset="40170.53">23307 5879 218 0,'0'0'41'0,"0"0"-5"0,0 0-4 16,0 0-3-16,0 0-2 0,0 0-7 16,0 0-4-16,0 0-6 15,0 0-9-15,-24-52-4 0,24 52-4 16,-2 0-1-16,2 0 3 0,-3 0 6 0,2 3-2 16,-2 9 6-16,2 5-4 0,1 1-2 15,0 5 2-15,4-3-1 0,3-4 0 16,4 0 1-16,3-3 1 0,0-2-1 15,4-3 2-15,2-6 0 0,-1 0 1 16,4-2-2-16,3-4-1 0,0-8-2 0,-1-1-3 16,1-5 1-16,-3-2 0 0,-3-4-3 15,-4-3 1-15,-2-2 1 0,-7-3 0 16,-1-3 2-16,-4 0 0 16,-2-3 0-16,0-3-3 0,0-3-1 0,-5-1-3 15,2 1 0-15,0 1 0 0,-1 4 3 16,1 7 5-16,-1 9 5 0,1 5 6 15,2 7-1-15,-1 6-1 0,2 1-4 16,0 4-6-16,-1-2-5 0,1 2-1 16,0 0 4-16,0 2 0 0,0 14 3 0,0 11 2 15,0 9-1-15,4 3 0 0,5 5 0 16,-1 3 0-16,3 2 0 16,0 0 0-16,-1-4 0 0,2-1 1 15,-1-6 2-15,1-3-1 0,-3-6 0 0,-1-11-1 16,-2-3 1-16,-3-6 1 0,-2-6 5 15,2 2 7-15,-3-5-1 0,5 0-1 16,8-9-5-16,1-10-6 0,9-5-3 16,-2-3 0-16,0-2-1 0,-1 0 2 15,0 1 0-15,-2 0 0 0,-1 5 3 0,-6 8 4 16,-4 6 2-16,-1 3 1 0,-3 3-3 16,1 0-5-16,6 3-4 0,6 0-3 15,14 9 1-15,19 6-7 0,14 1-127 16,12-3-93-16</inkml:trace>
  <inkml:trace contextRef="#ctx0" brushRef="#br0" timeOffset="50737.78">9318 12858 99 0,'0'0'34'0,"0"0"0"15,0 0 0-15,-56-80-13 0,46 64 5 16,4 4-3-16,0 3-9 0,6 5-5 15,-3 0-6-15,3 4-3 0,0-1-2 16,0 1-2-16,0-2-1 0,0 2-1 16,0-1 1-16,0 1 3 0,0 0 0 0,0 0 0 15,0 0 4-15,12 0-2 0,5 0 1 16,3 1 0-16,5 2 0 16,4 2 2-16,6-3 0 0,8 1 2 15,12-3-2-15,10 0 1 0,13 0 1 0,12 0-2 16,7-2 0-16,11-4 1 0,2 0-2 15,10 0 2-15,0 0-1 0,6 0-2 16,-3 0 3-16,1 1-3 0,-2 1 0 16,-4 1 3-16,-4 1-1 0,-8-1 0 15,-6 2 1-15,-4-3 0 0,-7 1-2 0,-2 1 1 16,-4-3 0-16,-2 2-1 0,-7-2 0 16,-4 1 0-16,-10-1 0 0,-6 0 0 15,-9 1 3-15,-9 1 1 0,-13 2-1 16,-4-2 4-16,-8 3 3 0,-5-2-3 15,0 2-1-15,-6 0-2 0,0 0-3 0,0-2-3 16,1 2-2-16,1 0-6 16,-1 0-4-16,2 0-12 0,0 2-29 15,-3 10-38-15,0 3-108 0</inkml:trace>
  <inkml:trace contextRef="#ctx0" brushRef="#br0" timeOffset="56869.97">19177 5458 1 0,'0'0'11'15,"0"0"-3"-15,0 0 0 0,0 0-3 16,0 0-1-16,0 0-2 0,0 0 0 16,0 0-2-16,0 0-3 0,-4-8 3 0,4 8 0 15,0-1 1-15,-3 1 1 0,3-1 0 16,0 1 2-16,-1-2 0 0,1 2 1 16,0-1 0-16,0 1 0 15,-2-2-1-15,2 2 1 0,0-1 0 0,0 1-1 16,0-2-2-16,-1 2 0 0,1-2 2 15,0 2-2-15,0 0 3 0,0-1-1 16,-1 1 0-16,1-2 2 0,0 2 0 16,0-1-1-16,0 1 1 0,-2-2 0 15,2 1-1-15,0-1-3 0,0 2-1 0,0-1-2 16,0 1 0-16,0-1-3 0,0 1 2 16,0-2-2-16,0 2 2 0,0-2 1 15,0 2 1-15,0-1 3 0,0 1-2 16,0-2 3-16,0 2 0 0,0 0 2 15,0-2-1-15,0 2 0 0,0 0 0 0,0-1-2 16,0 1-3-16,0 0-2 16,0 0 0-16,0-1 3 0,0 1-1 15,0 0 1-15,0-2 2 0,0 2 0 16,0 0 3-16,0-1 0 0,0 1 0 0,0-2 1 16,0 1 1-16,0-1 1 0,0 1-2 15,-1-1-4-15,1 0-2 0,0 1-1 16,0-1-1-16,0 2 0 0,0-1 1 15,0 0 0-15,0 1 1 0,0-2-1 16,0 2 0-16,0-1-2 0,0 1-3 0,0-2-6 16,0 2-4-16,0 0-3 0,0 0-2 15,0 0-5-15,0 0-15 0</inkml:trace>
  <inkml:trace contextRef="#ctx0" brushRef="#br0" timeOffset="57720.47">19235 11425 20 0,'0'0'18'16,"0"0"-3"-16,0 0-5 16,0 0-5-16,0 0-4 0,0 0-2 15,0 0 0-15,0 0 1 0,0 0 0 0,0 0 1 16,-8-24 1-16,8 22 3 0,-2 1 2 15,2-1 3-15,-1 1-2 0,1-1-1 16,-2 1-1-16,2-1-3 0,-1 1-3 16,1-1-4-16,-2 1-2 0,2-1-1 15,-1 1 0-15,1-1 2 0,0 1 4 0,-2-1 1 16,2 0-1-16,0 1 3 0,0-1-2 16,0 1 0-16,-1 0-1 0,1-1-4 15,0 1-3-15,0-1-1 0,0 0 2 16,0 1 0-16,0-1 5 0,0 1 1 15,0-1 1-15,0 1 1 0,0-1 0 0,0 1-3 16,0 0-2-16,0-1-6 0,0 0-4 16,0 2-4-16</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1-02-05T11:41:44.752"/>
    </inkml:context>
    <inkml:brush xml:id="br0">
      <inkml:brushProperty name="width" value="0.05292" units="cm"/>
      <inkml:brushProperty name="height" value="0.05292" units="cm"/>
      <inkml:brushProperty name="color" value="#FF0000"/>
    </inkml:brush>
  </inkml:definitions>
  <inkml:trace contextRef="#ctx0" brushRef="#br0">28492 7928 20 0,'0'0'10'0,"0"0"-3"0,0 0 1 16,0 0 0-16,0 0 2 0,0 0 1 15,0 0 3-15,0 0 3 0,0 0 3 0,-9-1 2 16,7 1-4-16,2 0-4 0,-1 0-6 16,1 0-3-16,-2 0-1 0,2 0-1 15,-1 0 0-15,1 0 3 0,-2 0 2 16,2 0 3-16,-1 0 4 0,1 0-2 15,0 0-1-15,0-2-5 0,-1-4-1 0,1-2-4 16,0-4 5-16,-3 1-1 0,2-2-3 16,-1-5 4-16,1 6-6 15,-1-1 5-15,1 3-2 0,1 5 3 16,-2 1 0-16,2-1 0 0,0 5 0 0,-1-2-3 16,1 2-2-16,0-1-3 0,-2-1-2 15,2 1 1-15,0-1-1 0,0 1-1 16,-1-1 0-16,1 2-2 0,0-1 1 15,0 1 0-15,0 0 3 0,0 0-1 16,0 0 3-16,0 12-2 0,3 6 6 0,3 5-3 16,1 3 3-16,-3 1-2 15,0 0-1-15,2 2 1 0,-1 0-2 16,1 0 0-16,0 1-1 0,-1 0 1 16,1 2 0-16,0 2 0 0,-2 1 1 0,0 3 2 15,2 0 0-15,-3 1-3 0,1 2 4 16,-1 2-3-16,0-2 4 0,1 1-3 15,-1-2 2-15,0-3 1 0,0 0-1 16,1-4 0-16,-1 1 0 0,0-4-4 16,1 2 2-16,1-2 1 0,-1 2 1 0,2 1 0 15,1 1 0-15,-1-1-1 0,1 1 0 16,-2 1-1-16,0-2-1 0,0 1 2 16,0 1 1-16,1-2-4 0,0 0 3 15,-2 1-4-15,2-4 5 0,0-1-1 16,-3-1-2-16,0-1 4 0,-1 0-5 15,0-2 1-15,1 3 0 0,0-2-1 16,-2 0 1-16,2-1 2 0,-1 1-1 16,-2-1 0-16,1 0 0 0,-1 0 0 15,0 0 2-15,2 1-1 0,1 1 1 0,0 0-2 16,0 1 0-16,0-2 0 0,2 1-1 16,1-1 3-16,-2 0-3 0,0-2 1 15,3 2 4-15,-2-2-5 0,-2 0 4 16,0-7-2-16,0 0-3 0,-2-5 4 15,-1 0-1-15,1 0 1 0,1 0-1 0,-2 2 0 16,0-8-2-16,1 0-1 0,-1-1 1 16,0-1 1-16,0 1 0 0,2 1 1 15,-2-6 3-15,0 0 1 16,0 0 1-16,0 1-2 0,1 1 0 0,-1-1-1 16,0-1-1-16,0 2 0 0,0-2-2 15,0 2 1-15,0-2-2 0,0 1 1 16,0-1-1-16,0 0-2 0,0 2 1 15,0-2-1-15,0 0 0 0,0 1 0 16,0-1 1-16,0 0-1 0,0 0 0 16,0 0 0-16,0 0-1 0,0 0 1 15,0 0 0-15,0 0-3 0,0 0 3 16,0 0-1-16,0 0 2 0,2 0-2 16,6 0 1-16,5-3 0 0,10-5 1 0,9 0 0 15,6-3 1-15,4 0-2 0,6 2 0 16,2 0-2-16,-2 2 2 0,-2 2 0 15,-5 2-1-15,-5 0-1 0,-4 1 1 16,-9 1-3-16,-5 1 3 0,-6 0 1 16,-8 0-1-16,2 0-1 0,-6 0-8 0,0 0-26 15,0 0-35-15,0-2-46 0,0-4-61 16</inkml:trace>
  <inkml:trace contextRef="#ctx0" brushRef="#br0" timeOffset="912.39">29012 8227 165 0,'0'0'25'0,"0"0"-1"0,0 0-4 15,0 0-6-15,0 0-1 0,0 0-1 16,0 0-3-16,0 0 0 0,0-87-1 15,6 65-1-15,-2-4 1 0,3-2 0 16,-2-2 0-16,-4-3-3 0,-1-2 0 0,0-3-4 16,0 0-1-16,-7 0 3 0,-1 1 3 15,-1 4 8-15,1 6 4 16,0 7 2-16,2 5-5 0,2 6-2 16,1 4-7-16,1 2-4 0,2 3-2 0,-1-1-2 15,1 1-4-15,0 0-4 0,-2-2-3 16,2 2 3-16,-1 0 3 0,1 2 4 15,0 11 3-15,0 8 1 0,0 7-2 16,1 3 2-16,4-1 5 0,-1 3-3 16,2 1 3-16,1 1-1 0,-1 1-1 0,1 2 0 15,2 1 0-15,-1 5-1 0,0 3-1 16,-2 3 3-16,1 2-1 16,-1-3 0-16,1-1 0 0,-1-4 1 0,1-3-3 15,0-2 1-15,3 3 4 0,-1-3-4 16,1 2 3-16,1 0-4 0,-2-1-1 15,0-4 0-15,1 2-1 0,-3-2 3 16,-1 1-2-16,-2-2 2 0,1 0-1 16,-2-2 1-16,0-1 1 0,1-2-1 15,-1-3 1-15,-2 1-1 0,0-1 0 0,2-1 0 16,0 0-2-16,2 1 1 16,-1 0 5-16,2 1-4 0,2 2 2 0,0-1-3 15,-2-2-2-15,1 1-1 0,1-4 1 16,-2 0 0-16,1-3 0 0,-1-1 0 15,0-6 0-15,-2 1 0 0,1 1 1 0,-4 3 3 16,2 4-4-16,-2-1 2 16,1 0-2-16,-1-1 0 0,2 0-1 0,0-1 2 15,0 0-2-15,2-2 2 16,-1-3-1-16,0 0 1 0,0 0-1 0,1 2 4 16,-1-2-4-16,1 0 2 0,-3-4-2 15,0 1 0-15,2-1 0 0,-1 0 1 16,-2 1-1-16,2-4 1 0,0 3-1 15,0 0 0-15,0-1 6 0,0 0-5 16,0 0 5-16,-2-5-4 0,1 1 0 16,-2-2-1-16,1 1 1 0,1 0 0 15,0-1-1-15,-2 1 2 0,2-1-1 16,-1 1-1-16,1-1-1 0,-2-4-4 16,0 0 1-16,0 0-3 0,3 7-8 0,1 1-26 15,0 2-81-15,1-3-121 0</inkml:trace>
  <inkml:trace contextRef="#ctx0" brushRef="#br0" timeOffset="1837.84">26814 12474 152 0,'0'0'69'0,"0"0"-5"16,-82-15-6-16,66 10-14 0,7 2-8 15,5 2-10-15,-1-1-9 0,5 2-10 16,-1 0-3-16,1 0-2 0,1-1 0 16,14-2 1-16,11-4 0 0,9 3-2 0,6 0 1 15,6-1-2-15,5 2 1 0,4-2-1 16,3 1 1-16,4-1 0 0,0 1-1 16,1-1 2-16,4-1-2 15,3 0 0-15,2 0 2 0,4-3-1 0,6 1 2 16,0-2 0-16,2 0 0 0,3 0 0 15,-2 1-1-15,1 1-1 0,-2 0 0 16,1 3 0-16,-1-1 0 0,2 1-1 16,0 0 0-16,-1 1 1 0,1-2 0 15,2 0 0-15,-3-2-1 0,2-1 3 0,-1-3-2 16,1 1 1-16,-2-1 1 0,-2 1-1 16,-1 1 0-16,-3 1 1 0,-2 1-3 15,-3 0 2-15,-1 1-1 0,0-1 0 16,-1-1-1-16,1 0 3 0,0 0-1 15,5-1 1-15,2 0 0 0,2 0-1 0,5-1-1 16,2 0 1-16,2-1 0 0,2 0 3 16,0 0 1-16,-1 1-2 0,-6 4 0 15,-4-1-3-15,-7 2-1 16,-5 0 0-16,-2 1 0 0,-6 2 4 0,-2 0 1 16,-2-1-1-16,-1 1 0 0,-4 0-3 15,-1-2 0-15,1-1 0 0,-3 2-1 16,1-3-1-16,-5 2 0 0,-5 0 0 15,-5 2-2-15,-7 1-3 0,-10 1-6 16,-4-1-35-16,-5 1-92 0,-5-5-118 0</inkml:trace>
  <inkml:trace contextRef="#ctx0" brushRef="#br0" timeOffset="7959.78">28697 10042 9 0,'0'0'22'0,"0"0"9"15,0 0-2-15,0 0-1 0,0 0-4 16,0 0-5-16,0 0-5 0,0 0-2 16,0 0-4-16,-5-5-4 0,5 5-1 0,0 0-3 15,0-1 0-15,0 1 2 0,0 0-2 16,-1 0 0-16,1 0 0 0,0 0 1 16,0 0 0-16,0 0-2 15,0 0 0-15,0 0-2 0,0 0 1 0,0 0 2 16,0 0 1-16,0 0-1 0,0 0 1 15,0 0 0-15,-2 5-1 0,2 1 2 16,0 0-1-16,0 5-1 0,0-6 1 16,0 2-1-16,0 3 1 0,0-4-1 15,0-1 1-15,0 6-1 0,0-5 2 0,0 6-1 16,0-2-1-16,0 1 1 0,0 1-1 16,0-1 0-16,0 0-1 0,0 1 2 15,0 0-1-15,0-2 0 0,0 3 0 16,0-9 1-16,0 7 0 0,0-5 0 15,0 0-1-15,2 4 2 0,-1-3-2 0,-1-1 1 16,2 4 0-16,-2-4 0 0,0 0 0 16,1 5-1-16,-1-5 0 0,0-1 0 15,2 5 2-15,-2-4-1 16,0 0 0-16,0 0 1 0,0-1-1 0,0 1 1 16,0 0-1-16,0 5 0 0,0-5 0 15,0-1 0-15,0 0 1 0,0 0-1 16,0 1-1-16,0 0 1 0,0 0-1 15,0-1 0-15,0 1-1 0,0 0 0 16,0 0-1-16,0 0 2 0,0 0 0 0,0 0 2 16,-2 7 0-16,2-8 0 15,-1 8-1-15,1-1 2 0,-2-6-3 16,2 0 1-16,-1-1 0 0,1 1-1 16,-2-2 0-16,2 2 0 0,-2-1 4 0,2 1-4 15,0-2 2-15,0 2-1 0,-1-1 0 16,1 1-1-16,-2 0 2 0,2 0-1 15,-1-1-1-15,1 1 0 0,-2-2 0 16,2 3 0-16,0-7 0 0,-1 0 0 16,1 0 0-16,0 1-1 0,0 1 1 0,0-1 0 15,0 0 0-15,0 1 0 0,0-1 0 16,0 1 0-16,0-1 0 0,0 1 0 16,0 0 0-16,0-1 0 0,-2 7 0 15,2-2 0-15,-1 4 0 0,-1 1 1 16,1-7-1-16,-1 6 0 0,1-6-1 15,-1 1-1-15,1-1 2 0,1-4 0 16,-2 0 0-16,2 0 0 0,-1 7 0 16,1-2 0-16,-1 0-1 0,1 1 1 15,0-6 0-15,-2 4 0 0,2 3 0 0,-1-1 1 16,-1 4 1-16,2-3-2 0,-1-2 1 16,-2 6-2-16,3-7 1 0,-1 1 1 15,-1 6-1-15,1-7 2 0,-1 1-2 16,1 6 1-16,-1-7-1 0,1 1 0 15,-2 5-1-15,2-5 1 0,-1-1 0 0,2 1 0 16,-1 0 1-16,-1-1-1 16,1 0 0-16,1 3 0 0,-2-2 0 0,1 0 0 15,-1 0 0-15,1 5-1 16,-1-5 2-16,0 0-2 0,2 1 1 0,-2-2 1 16,1 3-1-16,-1-3 0 0,2 2 0 15,-1-1 0-15,1 1 0 0,-2-2 0 16,2 2-1-16,0-6 1 0,-1 0 0 15,1 0 0-15,0 2 0 0,-3 2-1 16,0 1 1-16,2 0 0 0,-1-1 1 0,2 0-1 16,0 3 0-16,0-3 1 15,0 7-1-15,0-6-1 0,0-1 1 16,0 2 0-16,0-6 0 0,0 0 0 16,0 6 1-16,0-1-1 0,0 1 0 0,0 0 0 15,0-6 1-15,0 0-1 0,0 0 2 16,0 1-2-16,0 1 0 0,0 4 0 15,0 0 1-15,0-2-1 0,0 2 1 16,0-6 0-16,0 0 0 0,0 0-1 16,0 2 1-16,2 0-1 0,-2-1 0 0,0 5 0 15,0 0 0-15,0 1 0 0,1-2 0 16,-1-5 2-16,0 0-2 0,0 0 0 16,2 2 0-16,-2-1 1 15,1 1 0-15,-1 0 0 0,2 4-1 0,-1-2 0 16,0 2 0-16,1-1 0 0,-1-2-1 15,1 1 1-15,-1-1 0 0,3 2 0 16,-2-2 1-16,1 0 0 0,-2 0-1 16,2 2 0-16,-1-2 0 0,1 0 0 15,-1-1 0-15,4 3 0 0,-3-2 2 0,0 1-2 16,4 1 1-16,-4-2 1 0,1 4-2 16,2 0 2-16,-4-4-2 0,1 0 0 15,-2-1-1-15,2 1 2 0,0 0-1 16,1 0 0-16,-1-2 2 0,0 2-2 15,0 1 1-15,0-1-1 0,0-2 0 0,0 2 0 16,0 0 1-16,-1 0-1 0,1-1 0 16,1 1 0-16,-1 0 2 15,3 1-1-15,-3-1-1 0,0-1 2 16,4 2-5-16,-2-2 3 0,-1-1 4 0,3 4-5 16,-3-2 3-16,1-1-2 0,2 2 0 15,-1-2 0-15,-3-1 0 0,1 0 1 16,0 1-1-16,1-1 0 0,-1 1 1 15,5 0-1-15,-4-1 2 0,6 1-2 16,-3 1 0-16,-3-3 0 0,6 1-2 16,-5-1 2-16,-2 0 0 0,9 2 0 15,-7-2 2-15,4 1-2 0,2-1 0 16,-1 1 0-16,0-1 0 0,-7 0 0 16,2 2 0-16,1-2 0 0,-1 0 0 0,-1 0 1 15,7 2-1-15,-3-2 1 0,2 0-1 16,4 0 1-16,-4 0-1 0,2 0 0 15,-6 0 0-15,5 0 0 0,-6 0 1 16,0 0-1-16,8 0 0 0,-8 0 0 16,0 0 0-16,8 0 0 0,-8 0 0 0,0 0 0 15,7-2 1-15,-6 2 0 16,-1 0 1-16,5-2-2 0,-5 2 0 0,6-2 1 16,-1 0 0-16,2 1 0 0,-3-2 1 15,1 1 0-15,6-3-4 0,-8 4 4 16,6-2-5-16,-4 0 4 0,-7 2 2 15,6-1-3-15,-4 1 1 0,-2-1 0 16,6 0-1-16,-5 1 2 0,-1-1 2 16,7 1-1-16,-5-1 3 0,3-2-1 15,2 1 0-15,0-2-2 0,3-1 0 0,1 0 0 16,1-3-1-16,-4 3-3 16,0-2 3-16,1 1-2 0,-4 2 4 0,2-1-1 15,-2 2 1-15,-3-1-2 0,1 2 3 16,-4 0-1-16,4-1 4 0,-2 0-2 15,3-2 0-15,4-1-2 0,-6 0 0 0,6-1-2 16,-1-2-1-16,0 0 0 0,7-2 0 16,-1 1 3-16,-3 2 0 15,2 0 0-15,-1 0-1 0,-4 1 2 16,1 1-2-16,-5 2 3 0,0-3 0 0,1 2 1 16,-1-1-1-16,0 1 1 0,-1-4-3 15,1 0 0-15,0 1 1 0,0-4-1 16,-1-2 1-16,0 2 0 0,2-6-2 15,-2 6 0-15,-1-2 0 0,-1 0 1 16,-1 4-1-16,3-7 1 0,-3 1 0 0,0 6 0 16,1-6 3-16,-3 7 1 15,-1-2-1-15,2 0 0 0,-2-2 0 16,0-6-3-16,0 8 3 0,0-8-1 16,0 10-1-16,0-4-2 0,0-4-2 0,0 6 1 15,0-10-2-15,0 4 2 0,-2-1 1 16,1 0-7-16,-2 1 7 0,0 0-7 15,2 6 6-15,-3-6 1 0,1 3-1 16,0 4 0-16,-3-5 0 0,1 1 1 16,2 5-1-16,-2-5 0 0,1 0-2 0,1 4 1 15,-3-6 1-15,1 2 0 0,2 4 0 16,-2-4 0-16,-1 0-1 0,2 0 0 16,-2 0 0-16,0 1 0 15,0-1 0-15,3 4 1 0,-5-4-1 0,2 0 1 16,3 4-1-16,-4-4 0 0,2 6-1 15,-2 0 1-15,3-2 0 0,-2 2 1 16,2 0-2-16,-1 2 3 0,1-3-2 16,-3 3 0-16,3-3 1 0,-1 3-1 15,-1-1 0-15,2 1 0 0,0-1-1 0,-2-1 0 16,2 1 1-16,-2 0-1 0,2-1 0 16,-2 2 1-16,0-1 0 0,-1 3-1 15,1-3 0-15,3 5 0 0,-3-4 0 16,3 3 1-16,0 1 0 0,0 0-1 15,1-1 0-15,-2 1 1 0,1 0-2 0,0-1 1 16,3 4 1-16,-3-4-1 0,0 1 0 16,0 0 2-16,-3-3-2 0,3 3 1 15,0 0-1-15,-4-5 0 16,4 5 0-16,0 0 0 0,-4-4 0 0,4 4 1 16,-3-4-2-16,-1 0 1 0,4 4-1 15,-2-3 2-15,2 3-1 0,0 0 1 16,0 0-1-16,3 3-1 0,-5-4 1 15,2 1 0-15,0 0 0 0,0 1-5 16,0-3 5-16,0 2-6 0,0-2 7 0,-3-2-1 16,3 4 1-16,0-1-1 15,-5-1 0-15,5 2 0 0,0 0 0 16,0-1 1-16,3 4-1 0,-3-3 0 16,0 0 0-16,0 1-1 0,0-2 1 0,3 4-1 15,0-1 1-15,0 1 1 0,0-2-2 16,-1 1 1-16,-1 1-2 0,1-2-2 15,-1 2-6-15,-3-4-13 0,2-1-46 16,-3-3-86-16,2 1-105 0</inkml:trace>
  <inkml:trace contextRef="#ctx0" brushRef="#br0" timeOffset="11606.64">28580 11144 48 0,'0'0'19'0,"0"0"-2"0,0 0-2 0,0 0-8 16,0 0-2-16,0 0-6 0,0 0-2 16,0 0 1-16,0 0 2 15,0 0 0-15,-8-10 2 0,8 10 2 16,-1 0 1-16,1-2 3 0,0 2 3 0,0 0 1 16,-1-2-2-16,1 2-2 0,0 0-4 15,0 0-2-15,0 0 0 0,0 0-2 16,0-1 0-16,0 1 0 0,-2 0 1 15,2 0 0-15,0 0 1 0,0 0 1 16,0 0-2-16,0 0 1 0,0 0 2 0,0 0-2 16,-1 0 1-16,1 0-1 15,0 0-1-15,0 5 0 0,0 1 2 16,0 6-1-16,0 0 0 0,0 0 3 16,0 1-2-16,0-2 0 0,0 1 3 0,0 1-4 15,0-1 2-15,0 2-3 0,0-1 1 16,0 1 1-16,0 0-1 0,0-2 1 15,0 1-1-15,-2-1 0 0,2 1 1 16,-4-1-1-16,3 0 0 0,-1 0 1 16,-2 5-2-16,2-7 0 0,-2 6 0 0,0-1 0 15,1-5 1-15,-3 7 0 0,0-2-1 16,3-4 1-16,-2 4 0 0,0 0 0 16,2-6-1-16,-1 8 1 0,-1-3-2 15,3-4 0-15,-2 7 0 0,1 0-3 16,0-6 3-16,0 4 0 0,0-5 0 15,1 2 2-15,-1-1-1 0,0 1 1 16,2 0-2-16,-2 0 0 0,-1 1 0 16,3-1 1-16,-4 4 0 0,4-5-1 15,-2 6 0-15,-2-2 0 0,4-4 1 0,-2 5 3 16,0-5-4-16,2 1 2 0,-1 0-2 16,1 0-2-16,-1 0 2 0,2-1 0 15,-2 1 2-15,2-6-1 16,-2 7-1-16,2-8 0 0,0 8 0 0,0-1 0 15,0 0 0-15,0 0 0 0,0-1-1 0,0 1 1 16,0 0 0-16,0-1 1 0,0-5-1 16,0 4 0-16,0-4 0 15,0 1 0-15,0 3 0 0,0-4 0 16,0 0 0-16,0 5-1 0,0-7 1 0,2 6 0 16,0-2 0-16,1 0-1 0,0 1 2 15,1-3-1-15,1 2 1 0,-1 0 0 16,1-1-2-16,-1 1 1 0,1-1 0 15,0 1 0-15,-1 0-1 0,2-3 2 16,-1 3-2-16,0-1 1 0,1 0 0 0,0-1-2 16,0 1 2-16,-1 0 1 15,1-2-1-15,3 2 0 0,-2-1 1 16,0-2-1-16,6 4 0 0,-6-3 1 16,5 2-1-16,-3-2-1 0,-1 1 1 0,1-2 0 15,-2 2-1-15,1-1 3 0,0 1-2 16,0-1-1-16,0 1 2 0,7-1-1 15,-8 0 0-15,6 1 0 0,-3-3 0 16,0 0 1-16,0 2 1 0,2-2-1 16,-2 0-1-16,-1 0 0 0,2 0 0 0,-2-2-1 15,1 3 2-15,-4-3-2 0,2 2 2 16,-3-1-1-16,4-1 0 16,2 2 1-16,-2 0-1 0,-1-1 0 0,-3-1-1 15,5 1 1-15,-4-1 0 0,5 1-1 16,6 1-1-16,-6-2 2 0,7 2-1 0,0-1 1 15,2 0-1-15,-1-1 1 16,-2 1-1-16,-2-2 1 0,-4 1-1 16,2-1 2-16,0 0-2 0,-1 2 1 15,1-2-1-15,-3 0-1 0,2 0 1 0,-1 0 0 16,1 0 0-16,-1 0-2 0,4 0 2 16,2-3 0-16,-5 1 0 0,7-3 1 15,-1 2-1-15,1-1 2 0,3-1-2 16,1 2 1-16,-7 0-1 0,1 0 1 15,0 2 0-15,1-2 1 0,-1 0-1 0,-1-1-1 16,1 1-1-16,-6 2 0 16,4-2 1-16,0-1-1 0,-4 2 0 0,4-3 2 15,-5 4 2-15,2-2 0 16,-1 0-2-16,2 0-1 0,3-2 1 0,-4 3-1 16,2-1 1-16,-4 1-2 0,2 0 2 15,-2-1 2-15,2 0-2 0,5 0 1 16,-2-2 0-16,0 3-1 0,1-3 1 15,0 0 0-15,1 1 0 0,-2-1 1 16,2-1-1-16,-2 1-1 0,-5 3 0 0,6-3-1 16,-7 2 1-16,-1 0 0 15,4 0-2-15,-8 1 4 0,5 1-1 16,-3-1-1-16,4-1 0 0,0 0 1 16,-1 0-2-16,0 0 1 0,2 0-1 0,4-1 1 15,0-1 0-15,5-2 2 0,-1 0-2 16,0 1 3-16,-2-1-3 0,2 0 0 15,-7 3 4-15,3-2-4 0,-1 0 4 16,-4 0-3-16,4-2 1 0,-3 1 0 16,-3 2 2-16,2-4-1 0,-4 5 0 0,2-3-2 15,0 1-1-15,-1 2-2 0,0-2 2 16,2-1 1-16,-2 2 0 0,-1-2 0 16,1 0 0-16,-1-1-1 0,2 1 2 15,-3-3 1-15,1 3-1 0,-2-4 3 16,1 2-2-16,-3 0 1 0,4-2-2 15,-5 2-1-15,2-2-1 0,0 1 3 16,-1 1-3-16,-1-3 0 0,2 1 0 16,-1-1-1-16,-1 1-1 0,0-2 2 15,2-6 2-15,-1 7-5 0,1-6 3 16,-2 6-1-16,2 0 1 0,-2-2 2 0,-1 2 1 16,0-2-1-16,0 3 2 0,0-3 0 15,0 1-1-15,-1-5 0 0,-3 6-2 16,-1-6 0-16,2 1 1 0,1 0-1 15,-3 1 1-15,2-2 0 0,0 1 2 0,0-1 0 16,-2-3 3-16,1 1 0 0,-1 6 2 16,-1 1 1-16,0-2 0 0,2 5-2 15,-3-5 0-15,3 6 1 16,-1-2-1-16,1 2-4 0,1-1 1 0,-1-1-2 16,1 0-1-16,-2 1 2 0,1-1-2 15,1 0 1-15,0 1 1 0,0-1 0 16,1 1 1-16,-1-1-1 0,0 0 0 15,0 1 1-15,-2 0-1 0,1 0 1 16,1 1-1-16,-1 0 0 0,1-2 1 16,-1 2-2-16,1-2-2 0,-3-2 1 15,1 3-3-15,-1-5 3 0,0 2 0 16,1 4-5-16,-2-5 3 0,3 5-2 16,-2 0 3-16,0-2 0 0,0 2 2 0,2 0-2 15,-2 0 0-15,0 0 1 0,-1 1 0 16,2-1-2-16,-1 1 1 0,0 1-2 15,3 4 3-15,-4-5-2 0,4 5 1 16,0-1-1-16,-1-4 0 0,1 3 1 16,0 1-1-16,-2-4 1 0,2 4 1 0,-1-4 0 15,-3-1-1-15,3 2 0 0,-1-1 1 16,1 0 0-16,0 0 3 0,-2 1-3 16,0-1 1-16,2 1 0 15,-2 1-2-15,0-3 0 0,2 1 1 0,-3-1-2 16,-2-5 1-16,2 2 1 0,-2-6-2 15,-1 1 1-15,1-1 0 0,-1 0 0 16,0 0-1-16,1-4 0 0,-1 3-2 16,0-4-4-16,4-1-20 0,4-5-111 15,2-4-103-15</inkml:trace>
  <inkml:trace contextRef="#ctx0" brushRef="#br0" timeOffset="16514.93">9856 6459 66 0,'0'0'10'0,"0"0"13"0,0 0 7 16,0 0 9-16,0 0 1 0,0 0-3 15,0 0-1-15,0 0-4 0,0 0-3 0,-20-50-7 16,17 47-6-16,3 3-8 15,0-2-5-15,0 2-5 0,0 0-3 16,0-2 0-16,0 2-1 0,0 0 3 16,0 0 0-16,0 12 3 0,0 7-1 0,3 7 3 15,4 1 0-15,-4 5 0 0,0 0 0 16,1 4-1-16,-1 0 0 0,0 2 1 16,3 4 0-16,-2 1-1 15,3 4 0-15,-1 0-1 0,0 3 2 0,-3 1-2 16,0-1 2-16,0-3-1 0,-2-2 0 15,3 0 3-15,-1-5 1 0,0 3 2 0,-2-1-5 16,2 2 0-16,-1 0-2 0,-1-1 2 16,1-1-2-16,-1 1 0 15,1-1 1-15,-1 0-1 0,1-2 2 0,-1 0-1 16,1-1 0-16,-1-1 0 0,2-1-1 16,2-1 1-16,-2-1-2 0,2-2 2 15,-2-1-2-15,0-1 1 0,-2-1 0 16,-1-1 0-16,0-4 1 0,0 2-1 15,-1-11 0-15,-1 2 3 0,1-5-4 0,-1-8 1 16,1 6-2-16,1-5 2 0,0 0-1 16,0 1 1-16,0-7 1 0,-2 0 3 15,2 0 4-15,0 1 1 0,0 0 1 16,0 1 4-16,0-1 0 0,0 1-1 16,0-1 0-16,0 1-4 0,0 0-3 15,0-2-3-15,0 1 0 0,0 1-4 16,0-2-1-16,0 1 0 0,0-1 1 15,0 2 0-15,0-2 0 0,0 0 0 16,0 1 1-16,0-1 2 0,3 1 0 0,3 1 4 16,10-2-5-16,6 0 2 0,4 0-2 15,10-4 0-15,3-1 1 0,0-1-2 16,3 0 0-16,0 2 0 0,-2-1 1 16,-5 2 2-16,1 0-3 0,-7 0 0 15,-7 1-1-15,-3-1-1 0,-5 3 2 16,-2-1 0-16,2-1 0 0,-8 0 0 15,4 1 3-15,-7-1-1 0,4 1 1 16,-3 1-1-16,-4 0-2 0,0-1 0 16,0 1-3-16,2-2-5 0,-1 1-2 0,-1-1-5 15,0 1-1-15,2-1 2 0,-2 0 3 16,0 1 4-16,0-1 4 0,0-3 3 16,0-2 0-16,-2-2 2 0,-1-2-1 15,-1 1 0-15,-3-5 1 0,3 0-2 16,-2-7 1-16,0 0 1 0,0-4 0 0,3-3-3 15,2-4 2-15,-3-7-2 16,2-4-2-16,-1-6 2 0,-1-9-2 0,-5-8 1 16,2-5-2-16,-9-5 6 15,4-3-1-15,-5 0 0 0,1 1 4 0,-1 2 0 16,1 5 3-16,0 5 3 0,1 5-4 16,1 4 2-16,4 6-2 0,-3 5-1 15,7 3-1-15,0 4 3 0,-1 4-5 16,4 3 2-16,2 1-2 0,-1 11-5 15,0 1 5-15,2 6-4 0,-2 8 3 0,2 0-2 16,0 6-3-16,-1-1-4 0,1 1-1 16,0 0 2-16,-2 0 2 0,-1 0 7 15,0 9-3-15,-1 7 2 0,-2 6-2 16,6 2-2-16,0 4 1 0,0 0 0 16,0 9 1-16,0 5-2 0,0 8 2 15,0 8-1-15,0 7 0 0,0 6 0 16,0 3 2-16,3 1 1 0,4 2-2 15,-1 0 1-15,3-1-3 0,-2-5 0 16,0-4 2-16,1-5-2 0,1-8 2 0,0-5 2 16,0-9-2-16,0-7 0 0,1-7-2 15,-6-10 1-15,2-6 0 0,-5-1-6 16,1 4-14-16,-2 5-56 0,0 5-101 16</inkml:trace>
  <inkml:trace contextRef="#ctx0" brushRef="#br0" timeOffset="17265.75">8565 10580 169 0,'0'0'18'0,"0"0"15"15,0 0 14-15,-93-17 8 0,84 15-2 0,2 1-11 16,3-1-11-16,4 2-12 15,-1 0-9-15,1 0-7 0,0 0-2 0,1 0 1 16,16-1 5-16,14 1-2 16,18-3 2-16,16 0-2 0,16-3-2 0,23-3-4 15,16-3 4-15,19-2-5 0,16 0 5 16,11 2-1-16,9 0 1 0,7 0 2 16,5-1 0-16,1 2 2 0,1 0-1 15,-4 2 0-15,-4 1 0 0,-3 4-3 16,-8-1 0-16,-6 0 0 0,-5 3 0 0,-4-3 1 15,-8-1-1-15,-4 0-1 16,-13 1-1-16,-11-1 0 0,-15 2-1 0,-13-1 0 16,-17 2 1-16,-13 0-1 15,-17 0-1-15,-15 0 1 0,-14 2-2 0,-9 1-10 16,-6 0-38-16,0-4-74 0,-13 3-134 16</inkml:trace>
  <inkml:trace contextRef="#ctx0" brushRef="#br0" timeOffset="18033.84">9927 8256 23 0,'0'0'-1'0,"0"0"-2"15,0 0 1-15,0 0 1 16,0 0-1-16,0 0 2 0,0 0-1 15,0 0 0-15,0 0 0 0,0 0 1 16,-7-2 0-16,7 2 2 0,0 0 1 0,0 0 1 16,0 0 2-16,0 0-1 0,-2 0-1 15,2 0-4-15,0 0-2 0,0 0-1 16,0 2 1-16,-1-2-1 0,1 1 1 16,0 0-2-16,0 1-2 0,0 0 0 15,0-1-1-15</inkml:trace>
  <inkml:trace contextRef="#ctx0" brushRef="#br0" timeOffset="19217.1098">10050 8417 73 0,'0'0'13'0,"0"0"0"16,0 0-5-16,0 0-1 15,0 0-1-15,0 0 0 0,0 0 4 16,0 0 3-16,0 0 1 0,3 0 2 0,-3 0 0 16,0 0 0-16,0 0-2 0,0 0-2 15,0 0-3-15,0-2-2 0,-3 2-1 16,-3-1-1-16,0-1-2 0,2 2 1 15,-2 0-2-15,-1 0-2 0,1 0 0 16,-7 0 0-16,10 0 0 0,-8 2 0 0,2 1 0 16,3-2 0-16,-1 3 0 0,1 0-1 15,-1 2 0-15,0-2 1 0,-1 2 0 16,0 1 0-16,1-2 1 0,-4 5 1 16,-1-1-1-16,1 0 2 0,0 0-3 15,-1 0 0-15,5-3 1 0,0 5-1 16,2-4 1-16,1 2-1 0,0 1 0 15,1-2 1-15,0 2-1 0,2-1 4 16,-2 2-1-16,1-7 0 0,1 6 1 16,1-5-1-16,-2 1-1 0,2 6 1 0,0-5-1 15,0 5 0-15,0 0-1 0,0-1 0 16,0-1-1-16,2-1 1 0,-1 2-1 16,2-2 2-16,0 0-1 0,0 0-1 15,4 0 1-15,-1-1 0 0,1 4-1 16,-4-4 1-16,6 4-1 0,-4-6 0 15,1 1 1-15,3 3 1 0,-3-5 0 16,5 5 0-16,-1-3-1 0,-1 3 1 0,7-2 0 16,-3 2 0-16,3-1-2 15,-6-5 3-15,2 2-2 0,-4-3-1 0,2-1 2 16,1 1-1-16,0 0 0 0,-1-1 2 16,2-1-1-16,-1 2-1 0,-2-3 0 15,5 1-1-15,-5-1 1 0,4 2 1 16,0-2-1-16,5 0 0 0,0 0 0 15,7-4 1-15,-3-1-2 0,-1 0 0 0,1-1 2 16,-2 0-2-16,-1 0 2 0,0-1 0 16,-6 0 2-16,-3 1 0 0,3-3 1 15,-3 0-2-15,0 0 1 16,2 0-1-16,-2-2-1 0,-1 2 2 0,-1-1-2 16,2-1-2-16,-1-1 2 0,-2 4-2 15,2-4 4-15,-5 5-4 0,1-1 1 16,-1-1 0-16,-1 1 0 0,4 1 2 15,-6 2-1-15,2 2 1 0,-3-3 1 16,0 0-1-16,0-6 4 0,0-1 1 0,-3 3 1 16,-2 0 1-16,-1-1 0 0,2 0 0 15,-1 2-1-15,-1 0-2 0,2 1 1 16,0 1-3-16,-2-1-5 0,2 1 6 16,-2-1-4-16,0 1 6 0,2-1 1 15,-3 1-2-15,-1-2-4 0,-3-1-4 16,-2 1 0-16,1 0-1 0,0 3 2 15,3 1 0-15,0 1 0 0,-3-1-2 0,2 0 2 16,0 1 0-16,0 1-1 16,-2-2 0-16,2 2 0 0,0-1 1 0,-3 1 0 15,3 0 0-15,0 1-1 0,-3 0-1 16,1 2 1-16,-5 0-1 0,1 0 1 16,-1 0 0-16,-1 2 0 0,1 1 2 15,7-1-2-15,-9 1 1 0,3 0 0 16,3-2-1-16,-3 2 1 0,-1 0-2 15,-2 1-2-15,-1-1-5 0,-2 1-12 16,2 2-24-16,-1-1-35 0,1 1-53 0,0 0-85 16</inkml:trace>
  <inkml:trace contextRef="#ctx0" brushRef="#br0" timeOffset="20275.28">10053 9308 93 0,'0'0'45'0,"0"0"1"0,0 0-3 0,0 0-6 15,0 0-8-15,0 0-3 0,0 0-5 16,0 0-2-16,0 0-4 0,-2-19-2 16,-5 13-4-16,0 2-1 0,-2 1-2 15,2 1-3-15,-3 2-3 0,4 0-1 16,-8 0 0-16,-1 0 1 0,5 0 1 0,-9 0 0 15,9 2 0-15,-7 3-1 0,-1 0 0 16,2 2 0-16,-4 1 1 0,3 3-1 16,0 1 0-16,2 0 0 0,1 2-1 15,-1 0 1-15,6 1 0 0,2-3-1 16,0 2 2-16,4-5-2 0,2 3 1 16,-1 0 0-16,2 0 0 0,0 5 0 15,0-5 0-15,0 5 0 0,0-2 0 16,0-4 0-16,3 4 1 0,0-5 0 15,1 1-1-15,1 5 0 0,-2-8 0 0,4 7 0 16,0-2 1-16,0-1-1 16,1-2 0-16,1 1 0 0,2 0 1 15,-4-1-1-15,4 0 2 0,-2-1-2 0,0 0 0 16,-2-3 1-16,3 3-2 0,-1-3 1 16,0 0 0-16,-1 0 0 0,1-2 0 15,-2 3 1-15,2-4 0 0,1 1 0 16,0-1 0-16,6 2 0 0,-9-2-2 15,11 0 2-15,-1-2 0 0,-7 1-1 16,10-2 2-16,-8 1-2 0,2-1 2 0,-1 0-1 16,2 0 0-16,4 0 1 0,-7 0 1 15,5-3 0-15,0-1-1 0,-3-2 0 16,5-2-2-16,3 2 0 0,-3-2 2 16,1 1-4-16,-1-2 1 0,2 1 1 15,-2-1-1-15,0 0 1 0,0 0 1 0,-5-2 0 16,2 3 2-16,-7-1-1 0,2-1-1 15,-5-1 1-15,1 4 0 16,-1-7 0-16,-1 5 0 0,0 0-1 16,-2-2 0-16,1 2 0 0,-1-1-2 15,0-1 1-15,2 2-2 0,-4-2 1 0,2 0 0 16,-3 7 1-16,3-7 1 0,-3 5-1 16,0 0 0-16,0-6 1 0,0 6-2 15,0-7 2-15,0 0 0 0,-3 2-1 16,-4-2-1-16,-2 1 1 0,-2-3-2 15,-1 3 2-15,-1 1 0 0,-3 2 0 0,0-1 0 16,-4 2-2-16,0 0 2 16,-2 2-1-16,-3 0 0 0,-1 0 0 15,-1 1-1-15,-4 2 1 0,1 0-1 0,-2 1-2 16,0 2-1-16,2 0-10 0,0 0-15 16,1 2-27-16,4 6-31 0,1 1-61 15</inkml:trace>
  <inkml:trace contextRef="#ctx0" brushRef="#br0" timeOffset="21225.7">10060 10319 113 0,'0'0'31'15,"0"0"0"-15,0 0-3 0,0 0 0 16,0 0-5-16,0 0-2 0,0 0-1 16,0 0 0-16,0 0-1 0,0 0-1 15,-35-47-3-15,25 42-4 0,0 2-6 16,0 0-2-16,-5 3-3 0,-1 0-3 16,-1 0 3-16,-3 0-1 0,7 4 0 15,-3 1 3-15,6-2-2 0,0 2 0 16,-5 0-1-16,7 0 0 0,-6 3 0 15,2-1 0-15,1 2 0 0,0 1-1 0,1 0 1 16,1 1 0-16,-2 1 0 0,-1 5 0 16,5-7 0-16,1 4 1 15,-1 0-1-15,1-5-2 0,3 6 2 16,0-5 1-16,0 3 0 0,2-3 1 0,-1 2 2 16,2 1-3-16,0-1 3 0,0 0-2 15,0-2 0-15,0 3 2 0,0-3-2 16,5 4 0-16,-2-5 0 0,1 5 0 15,6-2-1-15,-6-5 1 0,5 6 0 16,0-3 1-16,2-1-1 0,2 4 2 0,3-1-1 16,0-2 0-16,3 1-2 0,0-2-2 15,1 2 1-15,0-2 0 0,-1-2 2 16,3 2-1-16,-1-2 0 0,0-2 0 16,2 2 0-16,0-4 1 0,0 0-1 15,-7-1 2-15,4-2-2 0,1 0 0 0,0 0-2 16,7-1 1-16,-1-5-2 15,-1 0-1-15,0-1 0 0,-3-1 0 0,-1 0 1 16,-3-1 2-16,-5 0 1 16,-5 1 0-16,4-2 3 0,-4-1 2 0,-5 4 2 15,6-8-5-15,-4 0 0 0,-3 4-4 16,0-9 0-16,-3 2 1 0,0-2-1 16,0-4 1-16,-5 0-1 15,-1 0 2-15,-2 4-1 0,2-2 1 0,-1 1 2 16,-1 0 0-16,-1 1 2 0,0 2-1 0,-3 0 0 15,1 1-1-15,-2 2-2 16,-3 1-4-16,-2 3 0 0,4 4-12 0,-5 0-20 16,-4 6-40-16,-6 1-77 15</inkml:trace>
  <inkml:trace contextRef="#ctx0" brushRef="#br0" timeOffset="22231.8">9149 10615 10 0,'0'0'9'0,"0"0"-2"16,0 0-2-16,0 0 1 15,91 24 2-15,-68-15 2 0,0 0-3 0,-1 3 0 16,1 1-2-16,-1 0 3 16,-3 2 2-16,1 2-1 0,1 0 0 0,-3 3-3 15,2-1 1-15,2 2 2 0,-5 1-3 16,3-1 5-16,-2 0-5 0,2 0-1 16,0 1-2-16,-2-1-1 0,0-2 0 15,0 3-1-15,-1-4-1 0,0 2 2 16,-2-3 1-16,2 1 0 0,-4-2 3 0,3 0 1 15,-1-1-1-15,-2 0 1 16,0-1-2-16,-2-1 1 0,1 1-1 16,-2 1 1-16,0 0-3 0,0 0 1 15,0-1-2-15,1 1 0 0,1-1 2 0,0 1-3 16,1-1 0-16,0-1-1 0,2 1-1 16,-1-3 1-16,-5-2 0 0,1 0-1 15,-3-2 0-15,-1 1 2 0,1 3-1 16,-1-5 0-16,2 4 2 0,1 1-2 15,0 0-2-15,0-1 2 0,2-1-1 0,1 1 0 16,2-2 1-16,5 4-3 0,3-4 1 16,-1-1-1-16,-2-2 0 0,3 0 1 15,-9-2 0-15,7-1 1 16,-3-1 1-16,-4-1-1 0,6 2 0 0,2-2 0 16,0 0-2-16,7 0 1 0,-4 0 1 15,2 0-3-15,-4-3-1 0,1 0 3 16,0-1 0-16,-1 1-1 0,0-1 2 15,-4-2 0-15,0 0 0 0,-1 0-2 16,1-2 2-16,0-1-1 0,1 0-3 0,-3-2 2 16,4 1 0-16,-2-3 2 0,0 3 0 15,1-4-2-15,-3 2 0 0,3-3-3 16,-5 1-2-16,2-1-4 0,-4 0-5 16,1-1 4-16,-3 0 1 0,-1 1 5 15,-2-2 3-15,4-1 3 0,-2-2 1 0,-2-1 0 16,2-2 3-16,0-1-2 15,-1-2 1-15,3-1 1 0,0-3-1 16,1-2-2-16,2 0 0 0,-2 0 2 16,-1 2 4-16,-1 0 4 0,-1 3 3 0,-2 3 4 15,-2 0 1-15,-1 5 0 0,-4-1 4 16,0 0 13-16,0-2 0 0,0-6 0 16,0 1 1-16,0 2-17 15,1-1-2-15,2 2 5 0,0-1-9 0,1 1 0 16,1 1 3-16,-1 6-6 0,1 1 9 15,-2 7 4-15,-1-2-2 0,1 0-7 0,1 1-7 16,-2-1-7-16,-1 7-4 16,-1-7-13-16,0 7-46 0,0-3-178 0</inkml:trace>
  <inkml:trace contextRef="#ctx0" brushRef="#br0" timeOffset="24101.8">27922 12398 87 0,'0'0'12'0,"0"0"-5"0,0 0 3 15,0 0 0-15,0 0 0 0,0 0 1 16,0 0-2-16,0 0 0 0,0 0 0 16,-6-11 0-16,12 10 3 0,-2-2 1 15,0 2-1-15,-4 1 0 0,5-2-5 16,-1 1-2-16,6-1-3 0,0 0-1 0,2 2 0 15,5 0 0-15,1 0 1 16,3 0-2-16,0 4 0 0,-4 0-2 0,0 0 2 16,-1 3-1-16,2-1 2 15,-4 1 1-15,2 2-2 0,0 0-2 0,0 1 2 16,0-1-1-16,3 3 1 0,1 0 3 16,-1 2-2-16,4 2-1 0,0 1 1 15,1 0-1-15,0-1-1 0,0 1 2 16,-1-2-1-16,0 1 1 0,-2-1-1 15,-1-2 0-15,0-1 0 0,-4 2 1 0,1-2-1 16,-1 1 2-16,2-1-1 0,-1-1 0 16,3 3 0-16,2 0-1 15,0 0 1-15,1 1-1 0,0 0-1 16,-2-1 2-16,0 1-1 0,-2 0 3 0,-1-1-3 16,0 1 1-16,-2 0 0 0,-2-1-1 15,-2 1 1-15,1-1 3 0,-2 1-3 16,1-2 1-16,-2 2 1 0,2 1-3 15,3-1 2-15,2 1-1 0,4 1-1 16,4 0 1-16,2-2-1 0,0 0-1 0,-2 1 1 16,1-3 0-16,-3-1 0 0,-3 0 0 15,-2 1 0-15,-2-1 0 0,-7-3 2 16,1 3 0-16,-2 0-1 0,0 0 1 16,2 4-2-16,1-3 2 0,1 1 0 15,4-1 0-15,1 1-1 0,6-2 0 0,3 0-1 16,2 2 2-16,-2-3-5 15,1 1 3-15,-2-2 0 0,-2 1-1 16,-4 0 1-16,0-2-1 0,-8-1 0 16,1-1 1-16,-7-1-2 0,3 0 2 0,0 0 0 15,0 0 0-15,2 2 2 16,3-2-2-16,4 3 2 0,5-5 2 16,4 1-1-16,3-2 2 0,4-1-2 15,0-2-1-15,0 0 1 0,-2 0 0 0,-4 0 2 16,-8 0 2-16,-2 0 2 0,-6-2 4 15,-7 1 1-15,7-2 0 0,-2-1-2 16,6 0-4-16,4-2-2 0,-1 0-6 16,1 0 1-16,3-2-2 0,-1 2 0 15,1-1 2-15,3-1-2 0,-2 1 2 0,-2-1 0 16,0 0-1-16,-1-1 2 0,-1 2 1 16,-8 0 0-16,1 0 0 0,1-2 3 15,-6 3 1-15,4-5-3 0,-2 1 2 16,0-2-2-16,4-5-4 0,2 2 2 15,1-2-4-15,2-1-2 0,2-2 4 0,1-2-3 16,3 3 3-16,-1-2 1 0,2-2-1 16,-4 2 1-16,-1-4-1 0,-2 1 2 15,-2 0 0-15,0-3 2 0,-3-1 0 16,-2 1-1-16,0-2 2 0,-4 0-1 16,2 0 0-16,1 0-2 0,-1 1-1 15,1-1 1-15,4 0-1 0,1 0 4 16,5-1-5-16,0 1 4 0,2-1-1 15,-1 0 0-15,-3 2 1 0,2 1-6 16,-3-1 3-16,-2 1 0 0,2 0 3 0,-2-1 5 16,1 1-2-16,0-2-1 0,1-1 2 15,-1 1-3-15,1-2 2 0,-1 1-2 16,3 3-1-16,-3 0 2 0,3 2-3 16,-2 5 1-16,-1 2-1 0,-2 4 3 15,-4 4-2-15,-2 4 0 0,-2 0 0 0,-3 3-1 16,1 0 0-16,-2-1 0 0,-2 4-1 15,0-1-2-15,0 1-1 16,2-1-2-16,-1 1-5 0,1-2-9 16,-2 2-19-16,1 0-52 0,-1 0-138 0</inkml:trace>
  <inkml:trace contextRef="#ctx0" brushRef="#br0" timeOffset="30830.29">4078 6739 16 0,'0'0'3'15,"0"0"1"-15,0 0 2 0,0 0 0 16,0 0 3-16,0 0 3 0,0 0 5 16,0 0 3-16,0 0 3 15,0 0-2-15,0-3-3 0,0 3-5 0,0 0-4 16,0 0-2-16,0-1 1 0,0 1-2 15,0 0-2-15,0 0-1 0,0 0-2 16,0-1 1-16,0 1-1 0,0 0 1 16,0 0-2-16,0 0 0 0,0 0 1 15,0 0-1-15,0 0-1 0,0 0 1 0,0 0-2 16,0 0 2-16,0 0-1 0,0 0 1 16,0 0 0-16,0 0 0 0,0 0 0 15,0 0 0-15,0 0-1 0,0 0 0 16,0 0-4-16,0 0-3 0,0 0-8 15,0 0-10-15,0 0-20 0,0 0-35 0</inkml:trace>
  <inkml:trace contextRef="#ctx0" brushRef="#br0" timeOffset="31947.32">4063 8382 0 0,'0'0'9'15,"0"0"-4"-15,0 0 1 0,0 0 0 16,0 0-1-16,0 0 0 0,0 0 0 15,0 0-1-15,0 0 2 0,-4 0-1 16,4 0 0-16,0 0 0 0,0 0 2 16,0 0 1-16,-2 0 4 0,2 0 0 15,0 0 0-15,0 0 0 0,0 0-4 0,0 0 2 16,0-2-3-16,0 1-1 0,0-1-1 16,0 1-4-16,0-1 1 0,0 0 0 15,0 1-2-15,0 1 3 0,0-1-3 16,0-1 1-16,0 1 0 0,0-1-1 15,0 1 2-15,0-1 0 0,0 0 0 0,0 1 0 16,0-1 2-16,0 1-2 0,0-1 2 16,0 2-2-16,0-1-1 0,0 1-1 15,0-2 0-15,0 2-1 0,0-1 1 16,0 1 1-16,0-1-1 0,0 1 0 16,0-2-1-16,0 2 0 0,0-2 0 15,0 2 0-15,0-1-2 0,0 1 0 16,0-2-4-16,0 2-6 0,0-2-10 15,0 2-21-15,0-1-55 0</inkml:trace>
  <inkml:trace contextRef="#ctx0" brushRef="#br0" timeOffset="32864.7298">2805 9815 5 0,'0'0'6'0,"0"0"-1"0,0 0-2 16,0 0-2-16,0 0-3 0,0 0-2 15,0 0-5-15</inkml:trace>
  <inkml:trace contextRef="#ctx0" brushRef="#br0" timeOffset="35324.7898">4811 6311 113 0,'0'0'52'0,"0"0"-3"0,0 0-3 15,0 0-4-15,0 0-3 0,-15-94-8 16,15 70-6-16,3 2-8 0,7 3-7 15,3 1-5-15,5 0-4 0,5 2-2 16,4 1-1-16,2 1 0 0,4 4 0 0,-1-1 1 16,-3 4-1-16,0 2-2 0,-10 1 2 15,1 2-2-15,-5 2-2 0,-4 0-1 16,5 0 1-16,-6 4 3 0,2 4 1 16,-5 2 3-16,3 6-1 0,-1 3 0 15,-3 6-1-15,-2 1-1 0,3 4 2 16,-1 5 0-16,0 3 0 0,-2 3-1 0,3 2 2 15,-2 2-1-15,2 2 2 16,-6 2 2-16,2 2 0 0,-3 1-1 16,0 1 0-16,0 0-3 0,0 2 2 0,-3-1-1 15,-4 4 0-15,0 0 0 16,-2 1 1-16,2-2-1 0,-3 3 2 0,1-3 1 16,2 0 1-16,1 0-2 0,-1 0-1 15,3 0-2-15,-1 2 2 0,1 2 0 16,-2 3-1-16,0 0 0 0,2-1 0 15,0-2 4-15,1-1-2 0,-3-5 2 0,3 0 0 16,0-5-3-16,2-1 1 16,-2-2-2-16,0-2 0 0,-1-1 0 15,1 1 3-15,0-3-3 0,0 1 2 0,-3-1-1 16,3 0 0-16,-1 3 0 0,1 0 2 16,0 4 1-16,-1 1-3 0,1 0 3 15,0-3-3-15,0-5-2 0,0-2 1 16,0-2 1-16,2-4 3 0,-2 1 0 15,0 0-2-15,0 0 0 0,0-1-2 0,-1-1 0 16,3 1 0-16,-1-4-1 0,2 2 1 16,0-2-1-16,0 2 1 0,0 1 4 15,0 4-5-15,0 2 3 0,2 1-5 16,-1 1 0-16,3-2 2 0,-4 4 0 16,0-2 0-16,0 3 0 0,0-2 0 15,0 2 0-15,0 0 1 0,-2-3-1 16,-1-1 1-16,-2-6-1 0,1-3 2 15,-2-2-4-15,3-4 2 0,0 1 6 16,2 0-6-16,-1-2 4 0,1 1-2 0,-2-2-4 16,2 1 4-16,-1 2 1 0,1 1-1 15,-2 2 2-15,0 1-2 0,0 3-1 16,0 4 0-16,0 3-3 0,-1 4 2 16,-1 1-2-16,-3-1 2 0,4 0 0 15,-5-3 0-15,0-4 2 0,2-2-2 0,0-2 3 16,2-3-2-16,1-1 3 15,1-9-4-15,3-2 0 0,-3 0 0 16,3-4 0-16,0 4 0 0,-1 0 0 16,-1 0 0-16,0 0 0 0,2 1 1 0,-2 2-1 15,1 1 1-15,-1 6-3 0,1-2 2 16,-1 0 0-16,-2-2-1 0,4-6 1 16,-3 1 1-16,3-6-1 0,-3-1 0 15,3 2 2-15,-1-3-2 0,-1 1 1 16,-1-3 0-16,2 2-2 0,-1-7 1 0,2 1 0 15,0-5-1-15,0 0 0 0,-1 4 1 16,1 1-1-16,-3-1 2 16,3 1 1-16,0-5 1 0,-1 0 2 15,1 0 1-15,0 1-2 0,-2-1 1 0,1 0-1 16,-5 0 0-16,0-1 1 0,-8-8-1 16,1-2-1-16,-6-1 2 0,-3-2 0 15,-1 2-1-15,-7 0-2 0,-5 0-1 16,-3 3-1-16,-3 1-3 0,-3 4-12 15,-5 1-44-15,1 1-147 0,-2-1-61 0</inkml:trace>
  <inkml:trace contextRef="#ctx0" brushRef="#br0" timeOffset="36098.6199">5648 6478 308 0,'0'0'56'0,"0"0"-10"16,0 0-6-16,0 0-8 0,0 0-7 0,0 0-10 16,0 0-8-16,0 0-8 0,0 0-3 15,0 0-1-15,-35-59 2 0,35 71 2 16,0 8 2-16,2 7 0 0,5 5 0 16,-1 3 5-16,-2 3-4 0,-1 3 3 15,1 2-3-15,-2 2-2 0,-2 2 2 0,0 3-4 16,0 2 2-16,0 0-3 15,0-2-1-15,1-3-5 0,1-4-8 16,1-1-26-16,-2-6-18 0,-1-3-22 16,0-2-19-16,0-5-18 0</inkml:trace>
  <inkml:trace contextRef="#ctx0" brushRef="#br0" timeOffset="36430.96">5505 7035 292 0,'0'0'25'0,"0"0"-1"16,0 0-1-16,0 0-1 16,0 0-4-16,0 0-8 0,0 0-5 0,0 0-4 15,0 0-1-15,4-68 1 0,12 65 0 16,7 2 0-16,2 1 1 0,1 2 0 16,1 8 0-16,-1 0-2 0,6 4 1 15,-2 0-1-15,-2 1 0 0,1 2 1 16,0-1-1-16,0 2-1 0,-3-1 1 15,0 0-1-15,-5-1-3 0,-3 0 4 0,-4-4-2 16,-5-2 2-16,-5 0 6 0,-2-1-5 16,-2 4 6-16,-2 1-3 0,-9 1 0 15,-8-1-1-15,-4-2-1 16,-6-2 0-16,-3 0-2 0,-4-1 0 0,3 0 0 16,-5-2-1-16,3 1-2 0,2-2-3 15,4 0-6-15,9-3-14 0,10-1-26 16,5-1-22-16,5-1-39 0,-1 0-47 15</inkml:trace>
  <inkml:trace contextRef="#ctx0" brushRef="#br0" timeOffset="37191.58">6151 6906 216 0,'0'0'16'0,"0"0"-3"16,0 0 0-16,0 0-3 16,0 0-1-16,0 0-6 0,0 0-2 0,-84 0-1 15,73 19-1-15,-2 2 2 0,1 3-1 16,5 2 0-16,-3 1 3 0,4 2-2 16,0-3 1-16,2 0 0 0,1-6 0 15,0-1-1-15,3-1 1 0,0-5 2 16,0 5-2-16,0-8 4 0,0-2 1 0,3 1 8 15,-2-6 6-15,2 2 6 0,2-5 2 16,2 0-4-16,7-8-8 16,2-4-8-16,0-5-2 0,-1-3-4 15,-1-3 2-15,-1 0 1 0,-1-1-1 0,-1 1 0 16,-2-4 0-16,1 3 0 0,-1 1-1 16,-2 2-1-16,-1 6-1 0,-3 6-1 15,-2 6 1-15,-1 3-4 0,0-2-2 16,0 2-4-16,2 0 2 0,-2 0-2 15,4 0 4-15,0 7 2 0,5 8 0 0,-2 6 2 16,-1 1 0-16,4 3 0 0,-3-3 0 16,2 1 0-16,0-3 0 15,2-1 2-15,-2-7-1 0,0-2 1 16,-1-4 2-16,-5-2 5 0,7-3 4 0,-1-1 0 16,8-3-1-16,3-8-3 0,-2-6-5 15,-1-1-2-15,-1-5 0 0,-3-2-1 16,0-3 0-16,-4-1 1 0,-1-1-2 15,-2 1-2-15,-3 0 1 0,0 0 0 16,0 10-1-16,-3 1 2 0,0 5-2 0,0 8 0 16,3 0-1-16,-3 5-5 0,0-2-3 15,0 2-1-15,0 0 1 0,0 0 4 16,3 0 5-16,1 11-1 0,3 5 3 16,-1 8-2-16,1-2 1 0,1 1 0 15,0 0 0-15,2-1 1 0,1 3 0 0,1-3 1 16,-1 0-1-16,0-1 0 0,2-2 0 15,-3-1-1-15,3-3 1 16,-7-3-1-16,3-2-1 0,-5-2-1 16,-2-5 2-16,1 1 1 0,-3-4 2 0,0 5 2 15,-5 3-1-15,-8 1 1 0,-7 1 0 16,-6-3-2-16,-3-4 3 0,0-2-5 16,-4-1 3-16,0 0-1 0,1 0-2 15,0 0 0-15,0 0-2 0,12-1-1 16,2-1-6-16,6 2-20 0,6-1-31 0,1 1-39 15,5-4-39-15</inkml:trace>
  <inkml:trace contextRef="#ctx0" brushRef="#br0" timeOffset="38182.33">6694 6940 150 0,'0'0'12'0,"0"0"5"16,0 0-1-16,0 0 1 0,0 0-8 16,0 0-5-16,0 0-4 0,0 0 2 15,0 0 3-15,0 0 1 0,14-12 2 16,-5 12 0-16,-2 3 0 0,9 2-2 16,-6 3 0-16,-1-3-1 0,-1-1 0 15,-5-1 0-15,0-1 5 0,3 0 3 16,-3-1 5-16,1 2 4 0,-4-3 5 15,0 0-7-15,6 0-4 0,-2 0-6 16,3-4-5-16,4-7-2 0,-7 2 1 0,4-6-2 16,-2-1 1-16,-3 6 0 0,0-7-2 15,0 6-1-15,-3-1 0 0,0 0 0 16,0 0-3-16,0 1 5 0,-3 2-2 16,-1 0-2-16,1 6 1 0,1 0-1 15,-6 2-4-15,-1 1 3 0,-7 0 1 0,-1 4 2 16,1 5-2-16,0 5 2 15,3 1-3-15,-1 2 2 0,3 3 0 16,4-1 1-16,0 2 1 0,3-5-2 16,4 2 1-16,0 1 0 0,0 0-1 0,3 5 2 15,5-4-1-15,1-4 1 0,1 1 0 16,7-3 2-16,1-3-1 16,3-1-1-16,5-1 1 0,2-3 0 0,4-1 1 15,1-2-2-15,2-3 0 0,-2 0-1 16,5 0 0-16,-5-5 0 0,-1-1-1 15,-3-1 1-15,-2-3 0 0,-2 1 1 0,-1 0 0 16,-2-1 0-16,-2-1-2 16,-1 0 2-16,-3-1 0 0,-5 5 0 15,-2-4 4-15,-2 4-4 0,-2-3 1 0,2 3 0 16,-6 2-3-16,2-5 0 0,-3 5-1 16,0-1 0-16,0-5-2 0,0 7 3 15,0-1-1-15,-4-2-1 0,1 3-1 16,-1 2 0-16,-5-1 0 0,0 3 2 15,-8 0 2-15,1 7-1 0,-3 1 1 0,3 1-1 16,-1 1 0-16,2 3 1 0,0 0 1 16,0 1 0-16,2 1 1 15,0 0-2-15,6 0-1 0,0-2 1 16,4 2 0-16,1 0-1 0,2-4 3 0,0 5-1 16,5-1 3-16,3-3-1 0,5 5 1 15,-1-4 2-15,7-4-1 0,-1-3 1 16,3-3 0-16,3-3-5 0,4-5 2 15,1-7-4-15,-2-5 1 0,-1-2-2 16,-1-8 0-16,-5-3 0 0,-1-8-2 0,-5-4 4 16,-1-7-2-16,-3-4 2 0,-2-3 1 15,-4-2-1-15,-1-1 1 0,-3-1 2 16,0-1-5-16,0 0-1 0,0-1 1 16,-1 1-3-16,-5 3 4 0,-2 4 1 15,1 7 3-15,-1 9-1 0,2 12 0 0,3 11-1 16,1 9-2-16,2 6-6 15,-1-2-2-15,-2 2 0 0,0 12 2 0,2 13 7 16,-4 12 0-16,4 12 0 16,1 9 3-16,0 4 4 0,1 6-3 0,5 2 3 15,0 3 0-15,-2 0-6 0,2-3 2 16,-3-2 1-16,1-3 0 0,-4-6-1 16,0-4 2-16,0-8-3 0,0-3 0 15,0-6-1-15,-4-1-3 0,3-5-4 16,-1-2-39-16,2-10-88 0,0-2-92 0</inkml:trace>
  <inkml:trace contextRef="#ctx0" brushRef="#br0" timeOffset="39212.87">6154 8054 200 0,'0'0'11'0,"0"0"-1"16,0 0 2-16,0 0 3 0,0 0-3 16,0 0-3-16,0 0-4 0,0 0-5 15,0 0 0-15,-33-58-1 0,28 58 1 0,0 0-1 16,-4 5 1-16,3 7 0 0,2 3 0 15,-2 6 1-15,3 1-1 0,-1 0 0 16,4 3 0-16,0-1 2 16,4 3 2-16,3-1-1 0,1 1 3 0,-1-2 0 15,4-4-1-15,-2-3 1 0,-3-6 1 16,3 0 2-16,-2-5 5 0,0-2 1 16,2 2 2-16,1-6-2 0,7 1-1 15,0-2-4-15,1-5-1 0,1-5-2 16,-5-4 0-16,-1-1-3 0,-1-2 1 15,-5-3-2-15,-1-3-1 0,-2 1-2 0,-4-3-2 16,0 1-1-16,0 1-3 16,-7 0-5-16,0 1-3 0,-5 2 3 15,-1 2-2-15,-3 3 6 0,6 4 3 0,-4 3 0 16,5 5 3-16,-4 0-1 0,1 2 1 16,-2 1 1-16,4 0 1 0,-2 0-1 15,4 1 1-15,3 1-1 0,1 1-1 16,4-3 0-16,0 5 1 0,0 5-1 15,11 2 1-15,5 2 0 0,6-5 0 0,4-1 0 16,3-3 0-16,3-1-3 0,-2-3 0 16,2-1-4-16,-3 0 0 0,-3 0 0 15,-1-5 4-15,-1-2 0 0,-2-2 3 16,-2-3 1-16,0 1-2 0,-1-1 4 16,-6 0-1-16,0 3 5 0,0-2 3 15,-6 5 2-15,-4 3 0 0,3-5 3 16,-4 6-2-16,0-3-2 0,1 2-3 15,-3 3-2-15,0 0-4 0,0 0-4 16,0 0-5-16,0 0-1 0,0-2 1 0,0 2 3 16,0 0 3-16,0 3-1 0,0 11 4 15,0 6-2-15,3 4 0 0,-3-1 1 16,3 1-2-16,1-1 1 0,-1 0 1 16,0-2 0-16,2-2 1 0,-4-3 2 15,6-3 0-15,-1-5 3 0,0 0 1 0,-2-2 3 16,-1-3 5-16,0 0 5 15,3-3 3-15,4-2-3 0,0-8-6 16,7-6-7-16,-1-3-3 0,0-4-2 16,-3 0-1-16,3-3 0 0,-3-1 0 0,-1 1 0 15,-1-1-1-15,2 0-1 0,-3 1 1 16,-1 3 0-16,-5 7-1 0,1 6 0 16,-4 6-2-16,-1 4-2 0,0-2-3 15,0 2-4-15,0 0 0 0,2 0 4 16,-1 12 2-16,2 10 5 0,0 10 0 15,4 5-1-15,2 7 0 0,4 2-9 16,10 6-32-16,4-1-68 0,7-2-130 16</inkml:trace>
  <inkml:trace contextRef="#ctx0" brushRef="#br0" timeOffset="39924.21">5372 9584 528 0,'0'0'44'0,"0"0"-12"0,0 0-4 0,-22-92-8 16,22 67-6-16,0 1-8 0,7-2-5 15,2 2 0-15,7-1-1 16,0 1 0-16,1 1-1 0,5 2-1 16,-2 2-2-16,-1-1-2 0,-3 3-3 0,1 2-7 15,-7 3-1-15,0 1-8 0,-4 4 2 16,-3 2-2-16,0 2 1 0,-3 3-6 16,0-2 0-16,0 2 1 0,0-1-2 15,1-1 1-15,-1 2 3 0,0-1 8 16,0 1 3-16,2 0 9 0,-2 0 4 15,0 0 3-15,1 0 0 0,1 3 2 0,1 8-2 16,1 2 1-16,3 1 1 16,2 1-2-16,1 0 2 0,4-2-3 15,1 1 1-15,4-1-3 0,-2-1 1 0,3 0 1 16,-1-3 0-16,0 1 1 0,-2-2-1 16,-1 1 1-16,-3-2 0 0,-1-2 0 15,-5 0 0-15,0 0-1 0,3 0 1 16,-7-3 0-16,2 1 0 0,-5-3 0 15,0 0 2-15,0 0-1 0,1 2 2 0,-1-1 6 16,3-1 1-16,-3 2 1 0,0-2-3 16,0 3-3-16,-6 3-1 0,-10-2-1 15,-4 4 1-15,-3-4 2 0,0 1-4 16,5-2-1-16,1 2 0 0,5-4-3 16,5 0-4-16,4 1-9 0,3-2-15 15,-2 0-9-15,2 0-7 0,0 0-15 16,14-6-18-16</inkml:trace>
  <inkml:trace contextRef="#ctx0" brushRef="#br0" timeOffset="40181.51">5960 9160 239 0,'0'0'46'0,"0"0"-8"15,0 0 2-15,0 0-9 0,0 0-8 0,0 0-8 16,0 0-7-16,0 0-8 0,0 0-3 15,0 0-4-15,-11-22 1 16,11 22 3-16,0 0 3 0,0 12 0 16,0 5 2-16,4 7 4 0,3 0-6 0,-4 0 4 15,3 1-1-15,-2-1-3 0,1 0-2 16,-2-3 0-16,1 1-1 0,-1-6 1 16,1-1-1-16,-4-2-1 0,3-2-4 15,0-1-6-15,-3-5-10 0,1-1-16 16,-1-4-15-16,0 0-40 0,0 0-89 15</inkml:trace>
  <inkml:trace contextRef="#ctx0" brushRef="#br0" timeOffset="40294.7298">5888 8933 64 0</inkml:trace>
  <inkml:trace contextRef="#ctx0" brushRef="#br0" timeOffset="41001.85">6027 9230 457 0,'0'0'29'0,"0"0"-1"0,0 0-9 16,0 0-6-16,0 0-6 0,0 0-7 15,0 0 0-15,16-86-1 0,1 77 1 16,2 1-1-16,4 3 0 0,2 4-2 16,-1 1 0-16,-2 0 2 0,4 4-2 15,-3 7 0-15,0 1-2 0,-2 4 1 0,-4 2 4 16,-4 1-3-16,-3 2 6 0,-3 3-3 15,-4-6-3-15,-3 0 2 0,0-3-3 16,0-4 0-16,-1-1 2 16,-5-2 0-16,3-5 0 0,0 0 1 0,-7 0-1 15,6-2 2-15,-1-1 0 0,-5 0 0 16,7 0 0-16,0 0 0 0,-1 0-1 16,4 0-1-16,0-5-1 0,0 0-1 15,2-4 0-15,6-2 2 0,5 4 1 16,6-1-1-16,-6 3 0 0,4 5 0 15,1 0-1-15,-1 2 0 0,6 9-3 16,-4 2 1-16,1 7 0 0,-5 3 3 16,-1 3 0-16,-4 4 2 0,-2 3-1 15,-3 4-1-15,-2 2 0 0,-3 2 2 0,-3 2 2 16,-8 0 1-16,-8 3-2 0,-10-3 2 16,-6-1-3-16,-8-2 1 0,-5-4 6 15,-1-4-4-15,-3-3 4 0,4-7-4 16,2-2 0-16,1-5 0 0,7-5 0 15,0-6 0-15,6-4 0 0,3 0 3 0,5-3 0 16,6-5 2-16,6 1-1 0,4-5-4 16,3-4 0-16,4 0-3 0,1-5-5 15,0 1 5-15,6 0-7 0,5 5 5 16,5 2 2-16,4 3-2 0,-1 4 1 16,4 3-1-16,0 3-1 0,0 0 0 15,3 6 1-15,2 8 0 0,1 4 5 16,3 8-3-16,0 6 2 0,-2 3-4 15,2 4 0-15,-6 2 1 0,-3 5 0 16,-3 2 2-16,-7 4-3 0,0 1 0 0,-6-1 1 16,-1-8-1-16,-3-6-4 0,0-14-6 15,0-9-28-15,3-6-34 0,-2-5-42 16,2-4-107-16</inkml:trace>
  <inkml:trace contextRef="#ctx0" brushRef="#br0" timeOffset="41572.03">6465 9171 123 0,'0'0'28'0,"0"0"-12"16,0 0-9-16,0 0-4 0,0 0 0 16,0 0 1-16,0 0 2 0,0 0 0 15,0 0 1-15,3 0 1 0,4 4 0 0,6 3 2 16,-6-3 0-16,5 1 2 0,4-4-3 16,-6 1-2-16,9-2 1 0,-3-2-4 15,1-5 2-15,2-3-2 0,0-1 1 16,-6-2 1-16,0-2-1 0,-6 0-1 15,2-3 1-15,-4 4 1 0,-3-3 2 0,-2-1 2 16,0 2 2-16,-6-7-2 0,3 8 0 16,-4 1-6-16,0 3-2 0,-1 4 0 15,-3-4-4-15,4 7-1 16,-2-1 1-16,-1 2-3 0,0 3 2 0,-2-2-1 16,2 2 3-16,-6 0-1 0,6 6 1 15,-7 3-1-15,1 2 1 0,6 0 1 16,-1 2-1-16,0 1 0 0,2 4 0 15,2 0 0-15,1 4-1 0,2 1 1 16,4-1 1-16,0 3 0 0,1-1 4 0,5 2 0 16,6 1 1-16,2-1 1 0,1 0-3 15,0-5 1-15,3-2 0 0,2-2 1 16,0-3 2-16,-1-3 0 0,1-4-1 16,-5-2 1-16,2-2 0 0,2-3 0 15,0 0-3-15,5-5 0 0,-5-1-4 0,0-3 0 16,-7 3-4-16,-4-3-10 0,-2 3-24 15,-3-5-41-15,-2 2-57 16</inkml:trace>
  <inkml:trace contextRef="#ctx0" brushRef="#br0" timeOffset="42174.92">5843 8878 28 0,'0'0'7'16,"0"0"-1"-16,0 0 0 0,0 0 0 0,0 0-3 15,0 0 1-15,0 0-3 0,0 0 1 16,0 0 1-16,0 0-1 0,-23-4 2 16,19 4-1-16,1 1 2 0,3-1 0 15,-2 0 4-15,2 0 4 0,0 1 2 0,0 6 0 16,0-3-3-16,0 2-1 15,2 0-2-15,1-2 1 0,-2-1-1 16,2-1 1-16,3-2 0 0,0 0 0 16,4 0 0-16,0-1-1 0,-3-5-1 0,-1-1-1 15,1 0 1-15,0 1-1 0,-4 1 3 16,0 3-1-16,-3-5 0 0,0 3-2 16,0-5-2-16,-1-1-5 0,-2 8-5 15,-6-1-3-15,1 3-12 0,-7 1-49 16,-2 7-114-16</inkml:trace>
  <inkml:trace contextRef="#ctx0" brushRef="#br0" timeOffset="67226.77">28392 10360 31 0,'0'0'14'0,"0"0"-3"15,0 0 2-15,0 0 3 16,0 0-1-16,0 0 5 0,0 0-1 16,0 0 0-16,0 0-2 0,-17 1-3 0,40-18-2 15,14-7-1-15,11-8-2 0,7-4 1 16,4-4-1-16,2 1 0 0,-2 1 0 16,-2 3 0-16,-4 3-2 0,-5 5 0 15,-9 3-1-15,-7 6-1 0,-11 5-2 16,-11 6 0-16,-4 5-2 0,-6 2-2 0,0-2-9 15,0 2-6-15,0 0-8 0,2 0-2 16,-2 0-8-16,-8 8-10 16,-3 4-16-16,-6 7-17 0</inkml:trace>
  <inkml:trace contextRef="#ctx0" brushRef="#br0" timeOffset="67459.32">28695 10442 262 0,'0'0'29'15,"0"0"-8"-15,0 0-9 0,0 0-1 16,0 0-4-16,51-92 0 0,-19 62 0 16,7-2 0-16,3 2-3 0,4 1-1 15,-1 3-3-15,-3 5-2 0,-3 4-1 16,-9 5-3-16,-9 5-4 0,-9 4-9 15,-3 3-20-15,-4 0-14 0,-2 4-12 16,-3 13-9-16,-6 5-13 0</inkml:trace>
  <inkml:trace contextRef="#ctx0" brushRef="#br0" timeOffset="67647.32">28493 10712 213 0,'0'0'14'0,"0"0"-2"0,0 0-3 16,108-105-2-16,-48 67-2 16,5 2-3-16,4-1 0 0,-1 2 0 0,-1 6-2 15,-9 4 0-15,-9 5-4 0,-17 8-1 16,-15 4-12-16,-9 6-20 0,-8 2-4 16,0 2-10-16,-14 12-16 0</inkml:trace>
  <inkml:trace contextRef="#ctx0" brushRef="#br0" timeOffset="67827.14">28546 10817 177 0,'0'0'17'0,"0"0"-3"0,0 0 2 16,116-93 0-16,-65 59 1 0,8 1-3 15,3 0-10-15,1 4 1 0,-3 3-7 16,-5 6-3-16,-7 4 0 0,-12 5-8 15,-12 5-10-15,-12 3-19 0,-7 4-11 0,-8 14-24 16</inkml:trace>
  <inkml:trace contextRef="#ctx0" brushRef="#br0" timeOffset="68007.5">28665 11006 188 0,'0'0'20'0,"0"0"-2"16,109-107-2-16,-53 65-4 0,8 4-2 0,2 4-7 16,2 6-2-16,-10 7-5 0,-7 6-3 15,-18 6-10-15,-7 6-17 0,-13 3-31 16,-9 1-32-16</inkml:trace>
  <inkml:trace contextRef="#ctx0" brushRef="#br0" timeOffset="68176.08">28586 11236 203 0,'0'0'15'0,"0"0"-2"0,135-118 2 16,-61 72-3-16,11-5-2 0,4 4-3 16,0 2-4-16,-9 4-1 0,-6 7-4 15,-18 9-4-15,-10 8-7 0,-17 6-25 16,-16 11-20-16,-13 6-25 0</inkml:trace>
  <inkml:trace contextRef="#ctx0" brushRef="#br0" timeOffset="68362.92">28627 11395 211 0,'0'0'11'0,"0"0"-2"16,77-66-1-16,-19 31-2 0,14-2-4 15,11-3-2-15,2 2-2 0,-1 3-1 0,-5 6 2 16,-10 5-3-16,-13 6-5 0,-14 6-7 16,-15 4-19-16,-12 5-17 0,-14 3-7 15,-4 12-7-15</inkml:trace>
  <inkml:trace contextRef="#ctx0" brushRef="#br0" timeOffset="68546.4399">28560 11680 248 0,'0'0'17'16,"0"0"-9"-16,0 0-2 0,108-86 1 15,-34 36 0-15,17-2-1 0,11-3-2 16,6 5 0-16,-3 5-2 0,-7 5-4 16,-14 9-2-16,-14 4-5 0,-18 11-6 15,-20 7-16-15,-14 4-22 0,-13 5-6 16,-8 14-17-16</inkml:trace>
  <inkml:trace contextRef="#ctx0" brushRef="#br0" timeOffset="68743.64">28587 11887 289 0,'0'0'24'0,"0"0"-15"15,0 0-7-15,54-79 4 0,-1 36-1 16,16-7 3-16,17-3-1 0,8-3-1 15,4 1 1-15,-1 5-5 0,-4 6 0 0,-11 9-2 16,-13 8-3-16,-12 10-5 16,-23 7-10-16,-9 6-19 0,-16 4-11 15,-9 17-16-15,-10 9-18 0,-19 10-21 0</inkml:trace>
  <inkml:trace contextRef="#ctx0" brushRef="#br0" timeOffset="68938">28544 12123 259 0,'0'0'20'0,"0"0"-4"0,60-83-2 15,-5 40-1-15,16-4-2 0,11-5-1 16,11 1-4-16,2 0 1 0,2 2 0 16,-6 2-4-16,-8 4-1 0,-9 5-4 15,-15 8-1-15,-13 8-8 0,-17 6-7 16,-9 12-24-16,-12 4-23 0,-8 12-13 15,-8 12-30-15</inkml:trace>
  <inkml:trace contextRef="#ctx0" brushRef="#br0" timeOffset="69129.75">28707 12184 239 0,'0'0'22'0,"78"-77"-1"0,-14 31-2 15,14-4-5-15,13 0-1 0,7-3-3 16,3 1-3-16,1 5-1 0,-5 2-2 16,-5 7-4-16,-9 6-5 0,-11 9-3 0,-14 9-7 15,-16 11-15-15,-15 5-22 0,-15 16-13 16,-14 11-9-16,-22 11-7 0</inkml:trace>
  <inkml:trace contextRef="#ctx0" brushRef="#br0" timeOffset="69310.5">29029 12371 321 0,'0'0'37'0,"0"0"-16"16,0 0-9-16,0 0-3 15,41-86-1-15,4 43 3 0,13-6-3 0,10 0 2 16,8-1-4-16,8 5-1 0,2 1-1 16,0 4-4-16,-3 4-2 0,-9 5-6 15,-12 8-3-15,-12 4-9 0,-12 9-11 16,-14 4-26-16,-8 6-24 0,-13 10-7 15,-8 13-4-15</inkml:trace>
  <inkml:trace contextRef="#ctx0" brushRef="#br0" timeOffset="69446.13">29288 12196 259 0,'0'0'32'0,"0"0"-20"16,0 0-5-16,54-103-3 0,-3 61-1 0,16-4 2 15,10-1-5-15,10 0-1 16,4 1 0-16,-4 6-4 0,-8 4 0 15,-7 8-6-15,-12 6-22 0,-14 6-71 16</inkml:trace>
  <inkml:trace contextRef="#ctx0" brushRef="#br0" timeOffset="69609.4899">29436 11624 209 0,'0'0'9'16,"77"-73"-7"-16,-18 44-8 0,13 7-8 0,2 7-45 15</inkml:trace>
  <inkml:trace contextRef="#ctx0" brushRef="#br0" timeOffset="154292.29">9897 8640 130 0,'0'0'31'0,"0"0"-4"0,0 0 0 16,0 0 2-16,0 0-2 0,0 0 3 16,0 0-3-16,0 0-2 0,0 0-3 15,0 0-6-15,-35-14-5 0,32 14-3 0,3-1-4 16,-3 1-2-16,3 0 1 0,-1-2 0 15,1 2 4-15,0 0 4 0,0-5 1 16,4-2 1-16,13-4-6 16,2-3-3-16,4 3-2 0,0 0-2 0,-2 2-2 15,-7 3-5-15,2 0 3 0,-6 3-9 16,-6-1 1-16,1 3 1 0,-5 1-14 16,0-2-6-16,0 2-12 0,1 0-18 15,1 0-13-15,-2 10-5 0,0 3 2 16</inkml:trace>
  <inkml:trace contextRef="#ctx0" brushRef="#br0" timeOffset="154499.34">9897 8640 79 0,'-8'25'39'16,"7"-25"0"-16,1 0-8 0,-2 2-8 16,1-2-6-16,1 0-6 0,-3 1-3 15,3-1 5-15,0 0 8 0,0 2 7 16,4-2 1-16,12 0-4 0,6-3-15 15,4-3-3-15,3 0-8 0,-6 0-2 0,-7 2-2 16,1-1-3-16,-5 2-4 0,-1 1-2 16,0 0-4-16,-7 1-10 0,2 1-5 15,-6 0-13-15,0 0-14 0,0 0-8 16,0 0-15-16</inkml:trace>
  <inkml:trace contextRef="#ctx0" brushRef="#br0" timeOffset="154687.79">9979 8713 99 0,'0'0'27'16,"0"0"2"-16,0 0-4 0,0 0 1 15,0 0 2-15,0 0 4 0,0 0 0 16,0 0-7-16,0 0-7 0,0 0-11 16,91-26-7-16,-65 18-5 0,-3 1-4 15,-1 0-4-15,-5 3-2 0,-2 1-10 0,-4 2-10 16,-8-1-18-16,4 2-16 0,-7 0-24 15</inkml:trace>
  <inkml:trace contextRef="#ctx0" brushRef="#br0" timeOffset="154827.9499">10050 8758 163 0,'0'0'42'15,"0"0"-7"-15,0 0-9 0,0 0-1 16,0 0-3-16,0 0-5 0,0 0-5 0,0 0-11 15,79-18-14-15,-38 7-25 0,1 2-85 16</inkml:trace>
  <inkml:trace contextRef="#ctx0" brushRef="#br0" timeOffset="155259.67">9853 9532 114 0,'0'0'28'0,"0"0"-3"16,0 0-3-16,0 0 0 0,0 0-1 16,0 0 2-16,0 0 2 0,0 0 0 15,0 0-3-15,0 0-3 0,-46 6-2 0,46-6-4 16,0 0 0-16,0 0 2 0,0 0 1 15,10-10-6-15,6-7-2 0,10-2-8 16,7-3-2-16,2 2-2 0,0 1-3 16,2 1-2-16,-4 2-5 0,-4 2-6 15,-10 7-10-15,-3 1-10 0,-4 3-21 16,-8 1-9-16,3 2-12 0,-7 0-12 16</inkml:trace>
  <inkml:trace contextRef="#ctx0" brushRef="#br0" timeOffset="155420.79">9891 9529 233 0,'0'0'47'0,"0"0"-13"0,0 0-12 15,0 0-3-15,0 0-6 0,0 0-1 16,0 0-4-16,0 0-5 0,105-48-6 16,-66 32-5-16,-1 4-9 0,-3 5-6 15,-9 2-16-15,-3 4-25 0,-10 1-28 16,-2 0-53-16</inkml:trace>
  <inkml:trace contextRef="#ctx0" brushRef="#br0" timeOffset="155568.9199">9989 9666 436 0,'0'0'40'0,"0"0"-16"0,0 0-17 0,0 0-7 15,0 0-2-15,0 0-3 0,110-92-5 16,-62 67-9-16,4 2-20 0,0 5-42 15,-3 2-91-15</inkml:trace>
  <inkml:trace contextRef="#ctx0" brushRef="#br0" timeOffset="155929.91">9995 10469 22 0,'0'0'17'0,"0"0"7"0,0 0 6 0,0 0 7 15,0 0 3-15,0 0 3 0,0 0-3 16,0 0 1-16,0 0-4 0,0 0 0 16,-42-17-3-16,38 14-5 0,1 1-4 15,-2-1-9-15,4-4-5 0,1-4-5 16,7-4-5-16,10-6 0 0,2 0-4 0,4 1-2 16,2 3-3-16,-2 2-8 15,0 3-9-15,-7 3-21 0,-1 1-33 16,-8 3-32-16,0 3-87 0</inkml:trace>
  <inkml:trace contextRef="#ctx0" brushRef="#br0" timeOffset="156070.09">9853 10601 378 0,'0'0'45'0,"0"0"-21"15,0 0-15-15,0 0-8 16,0 0-8-16,104-79 2 0,-55 51-13 15,3 3-10-15,-1 0-49 0,1 5-141 16</inkml:trace>
  <inkml:trace contextRef="#ctx0" brushRef="#br0" timeOffset="179091.24">18843 8956 302 0,'0'0'44'0,"0"0"-6"0,0 0-8 15,0 0-5-15,-7-78-8 0,7 66-7 16,0 6-4-16,0 0-5 0,0 0-1 16,0 6-2-16,0-2-2 0,0 2-1 15,0 0-2-15,0 0 0 0,0 0 2 16,0 11 1-16,4 8 2 0,-1 8-1 16,0 0 3-16,0 4 0 0,-3 1 2 0,0 3 0 15,0 0-1-15,-1 2 2 0,-4 1 1 16,1 1-2-16,1 2 2 15,-2 3-3-15,2 0-1 0,-2 3 2 0,2 2-2 16,-1 4 1-16,-1 2-1 0,1 0 1 16,0 2 0-16,-2 0 1 0,2-2 0 15,1 0-1-15,0-1 4 0,0-2-4 16,0-2 3-16,2-1-2 0,-2-2-2 16,1-3 1-16,1 2-2 0,1-1 2 15,0 2-4-15,0 0 3 0,0-3 2 0,0 0-1 16,0-3 0-16,0-1 2 0,-4 0 1 15,1 0-2-15,0-1 2 0,0 1-3 16,2-1-3-16,-1 1 2 0,2-2 0 16,0 1 1-16,4 1 0 0,4-1 0 15,0-1-1-15,-2-3 0 0,4-3 0 0,-1-3 1 16,-3-2-1-16,-1-1 2 0,-2-3-2 16,0-6 0-16,-1-2 2 0,-1-5-1 15,-1-4-1-15,0 5 0 16,0-5 0-16,0 0 2 0,0 0-2 0,0-6 0 15,0 0 0-15,0 0 0 0,0 2 1 16,0-1 1-16,0 1-1 0,0-1 2 16,0 1 1-16,0-1-1 0,0 0-1 15,0 1-1-15,0 0 0 0,0-1 0 16,0 1 0-16,0-1-2 0,0-1 0 0,0 2 1 16,0-2-1-16,0 2 1 0,0-2-1 15,0 1 0-15,0-1-1 0,0 1-1 16,0-1-1-16,0 2 1 0,0-2 2 15,0 1 2-15,2 1 1 0,9 3 0 16,4-2 3-16,0 0-4 0,3-2 1 16,3-1-1-16,4 0-1 0,7 0 2 15,0-3-1-15,-1 0 2 0,1-2-1 16,2 1-1-16,-3 1 0 0,3 0 1 16,-2 0-2-16,-2 1 0 0,-1 2 0 0,-3-1 0 15,0 1 0-15,-9 0 0 0,3 0-2 16,-2 0 4-16,-4 0-2 0,6 0 0 15,-8 0 0-15,-6 0 0 0,0 0 1 16,-2-2-1-16,3 2 0 0,-3 0 1 16,2 0 0-16,-6 0 3 0,0 0 0 15,0 0-1-15,2 0 1 0,-1 0 1 16,1 0-3-16,-1 0 1 0,1-2 0 16,-1 2-1-16,1-1-1 0,1-3 0 15,1-3-1-15,0-3 1 0,0-5 2 0,-1-3-2 16,0-8 1-16,-1 0 1 0,-1-4 0 15,-1-2-1-15,0-6 1 0,0-2-2 16,0-2 2-16,0-2-2 0,0-2 1 16,0-1-1-16,-1-2 0 0,-1-3-1 15,1-5-4-15,-1-3 1 0,1-6 0 0,-2 0 2 16,1-3 2-16,-1 1 0 0,1 2 0 16,-4 3 0-16,3 4 2 15,-1 2-2-15,-2 3-3 0,1-1 3 16,1 0-2-16,0 3 3 0,-2-3 2 0,2 0-1 15,1 1 1-15,0 0-3 0,0 3 2 16,0 4-1-16,0 3 3 0,2 3-1 16,1 3 0-16,0 3-1 0,0 4-2 15,0 1 3-15,0 4-2 0,0 2 4 16,0 6 0-16,0-2 0 0,0 2 0 0,-2 4-2 16,2-7 1-16,0 8 0 0,-1-1-1 15,1-1 0-15,-2 2 0 0,0 0 2 16,0 7-1-16,2 1 0 0,0 5-5 15,-1-1-3-15,1 1-7 0,0-2-21 16,0 0-28-16,0 2-63 0,0 0-151 0</inkml:trace>
  <inkml:trace contextRef="#ctx0" brushRef="#br0" timeOffset="180182">17013 13889 35 0,'0'0'13'0,"0"0"0"0,0 0 2 16,0 0 6-16,0 0 2 0,0 0 0 16,0 0-6-16,0 0-7 0,0 0-4 15,0 0-5-15,-42 0 3 0,40 0-1 0,1 0 2 16,-1 0 2-16,2 1 2 0,0 2-2 15,5 0 1-15,10 3 0 0,4 2-3 16,3-3 2-16,4 1-3 0,0-4-2 16,2 3 1-16,6-2 0 0,2 0 0 15,6 0 0-15,7 0-1 0,1 0-1 0,2 1-1 16,0-1 0-16,-3-1 0 16,2 0 0-16,-1 1 1 0,1 0 1 0,4-1-2 15,1-1 2-15,3 1-1 16,4-1 0-16,0 1 2 0,1-2-1 0,0 0 2 15,1 0-1-15,0 0 3 0,3 0-1 16,2 0-1-16,4 0 1 0,1 0-3 16,1 0 1-16,-1 0 0 0,1 1 2 15,-2-1 3-15,1 0-1 0,1 0 3 16,3 0 1-16,4 0 0 0,6 0 0 0,4 0-1 16,1 0-3-16,3 0-1 0,-2 0-1 15,0 0-1-15,2 0-2 0,0 2 1 16,3 2 1-16,3 3-2 0,-3-2 0 15,-4 2 1-15,0-3-1 0,-6 2 0 16,-4 0 0-16,-7-1 3 0,-6-2-1 16,-5 0 2-16,-6-3 0 0,-5 1-1 15,-4-1 1-15,-5 0-1 0,-3 0 0 16,-8 0 0-16,-5 0 0 0,-10 0 1 16,-5-1-1-16,-4 1-2 0,-7 0-1 0,0 0 0 15,-6 0-2-15,0 0-7 0,0 0-9 16,1 0-18-16,-1 0-55 0,-7 4-141 15</inkml:trace>
  <inkml:trace contextRef="#ctx0" brushRef="#br0" timeOffset="182233.18">18649 11214 9 0,'0'0'8'0,"0"0"-2"0,0 0-3 16,0 0 2-16,0 0 0 0,0 0 1 16,0 0 2-16,0 0-4 0,0 0 4 0,0 0-2 15,0 48 0-15,3-38 4 0,3 5-6 16,-3-6 1-16,0 2-1 0,0 4 0 15,0-6 1-15,0 6-1 16,0-4 0-16,-3 0 1 0,1-1 0 0,-1 2 3 16,0 1-5-16,0-3 1 0,0 2-1 15,0-1-1-15,3 1 1 0,-3-2 0 16,0 3 2-16,0-1 0 0,0 6 1 16,0-6-3-16,0 7 2 0,0-7 0 15,0 1-2-15,0-1 2 0,0 2 0 0,-3-2-2 16,0 0 2-16,0 7 0 0,2-9-1 15,-3 5 3-15,-1 1-2 0,-1-1 0 16,0 0 0-16,-2-1-2 0,4 1 1 16,-2-2-3-16,-3 4 1 0,2-5-1 15,0 0 1-15,-1 1-1 0,1 0 0 0,1 1 1 16,-2 1-2-16,2-2 1 0,0 3 1 16,-1 2-4-16,0-6 5 0,1 2-3 15,2 1 0-15,-1-4-1 16,1 4-1-16,1-4 2 0,0-1 0 0,0 2 2 15,-1-1-2-15,1 0 1 0,2-1-1 16,-2 1-1-16,0-1 1 0,0 7-2 16,0-7 1-16,-1 6 1 0,2-5 0 15,-1-1 1-15,-1 1-1 0,1 0 0 16,0-1 2-16,2 0-4 0,-1 1 2 0,2 0 2 16,0-1-4-16,0 0 2 0,0 0 0 15,2 0-1-15,1-2 1 0,0 3 1 16,2 3-1-16,0-7 0 15,0 7 0-15,-2-6-1 0,2 0 2 0,2 5-1 16,-2-6 2-16,3 5-1 0,1-1-1 16,-1 0 0-16,7 1 0 0,-2-3 1 15,1 0-1-15,-4-3 2 0,5 0 0 16,-4 0 0-16,0-1-1 0,3 1 0 16,-1-2 2-16,-3 0-2 0,4 2 0 0,-5-3 1 15,3-2 1-15,2 4 0 0,-3-4 1 16,4 3-3-16,-5-2 2 0,5-2-1 15,2 2 1-15,2-2 2 16,-1 0-3-16,2 0 1 0,1 0 0 0,0 0-1 16,6 0 1-16,-2-2 1 0,-4 1 0 15,-5-2 0-15,1 1 1 0,2-1-1 16,-7 2 0-16,8-2 1 0,-4 0 1 16,-4 1-2-16,5-2 2 0,0 0-1 15,-2 0 2-15,0 0-4 0,0-3 4 0,-2 1-4 16,-3 3 2-16,5-4 1 0,-1 1-2 15,-1-2 3-15,4-1-1 0,-3 0-2 16,1-2 1-16,0 2-3 0,-1-1 3 16,-2-2-1-16,1-1-1 0,0-1 0 15,-1 1-1-15,0-4 0 0,-1 2 1 0,-2 0 0 16,-2 3-1-16,1-1 2 0,0 0-1 16,-1-3 1-16,3-2 0 15,-6 6-1-15,2-1 0 0,0-1 1 16,-2 5 1-16,4-8 1 0,-2 2-3 0,0 0 2 15,2-6-4-15,-4 7 2 0,0-3-1 16,-1 0 1-16,0-1-1 16,0-4 1-16,-2 5-2 0,-1-1-2 0,0-4 2 15,0 1-4-15,0-6 6 0,0 4-1 16,-3 0 0-16,-2 0 0 0,-1 2 0 0,0-2-1 16,0 1 1-16,-1-3 0 0,-1 3 0 15,0-4 1-15,-1 2 1 0,2-1-1 16,-3 1 0-16,2 1-1 0,-1 2 0 15,-1 0 0-15,1 1-1 0,0 0 1 16,2 2-1-16,-3 0 1 0,3-1 0 0,-3 3-1 16,0-1 0-16,2 0 0 15,0 1 0-15,2 4 2 0,-3 0 0 16,2-2 1-16,3 4 1 0,-4-3 2 16,0 0-2-16,5 3-6 0,-4-4 4 0,1 1-5 15,3 4 5-15,-2-2 1 0,1 2 0 16,3 4-1-16,-2 1-2 0,-1-5 1 15,2 4-1-15,1 1 1 16,-1-1-2-16,2 5 0 0,0 0-3 0,0 0-7 16,0 0-6-16,0-1-14 0,0-1-63 15,2 1-151-15</inkml:trace>
  <inkml:trace contextRef="#ctx0" brushRef="#br0" timeOffset="184742.19">18576 11344 10 0,'0'0'12'16,"0"0"0"-16,0 0-1 0,0 0 0 16,0 0 0-16,0 0 1 0,0 0 1 15,0 0 1-15,0 0-1 0,-2-5 0 0,2 5-4 16,-1-2 0-16,1 2-2 16,0-1 2-16,0 1-1 0,0-2 0 0,-1 2 2 15,1-1-1-15,0 1-1 16,0-2-1-16,-2 2 1 0,2-2-4 0,0 2 2 15,0-1-2-15,0 1-2 0,-1-2-1 16,1 2-2-16,0 0 0 0,0-1-1 16,0 1-1-16,-2 0 1 0,2 0-2 15,0 0 2-15,0 0 0 0,0 0 0 16,0 0 1-16,0 0 0 0,0 0 0 0,0 0 0 16,0 0 1-16,0 4-2 0,0 3 4 15,0-3-2-15,0 7-2 0,0-5 2 16,0 5-1-16,2-1 0 0,-2-5 2 15,1 5-1-15,-1-4 0 0,0 0 0 16,2 7-1-16,-2-8 1 0,0 8 0 16,0 1 1-16,0-2-1 0,0-1 0 15,0 2 0-15,-3-1 0 0,1-2 1 16,1 3-1-16,-1-4 0 0,1 1 2 16,-1 1-2-16,1 0 1 0,-1-1-1 0,1 1 1 15,-2 1-1-15,3 0 0 0,-1 0 1 16,-2 6 0-16,1-7 1 15,1 8-1-15,0-9-1 0,-2 2 0 16,1 0-1-16,1 2 1 0,-1-2 1 0,1 0-1 16,-1 2 0-16,2-2 1 0,-1 1-2 15,1-3 1-15,0 2 0 0,-2 0 2 16,2 1-1-16,-1-3 0 0,1 2 1 16,-2-1-2-16,1-1 3 0,-2 1-2 15,1 0 2-15,-1 1-3 0,-2 3 0 0,2-6 0 16,-3 8 1-16,1-3-1 0,-1 1-1 15,-4 3 2-15,4-6-1 0,0 3 0 16,2-1 0-16,-1-5-1 0,0 6 0 16,2-6-1-16,1 0 1 0,0 0 1 15,0-4 1-15,1 6 1 0,-1-5-2 0,-1 4 0 16,0 2-2-16,0-2 2 0,2 0 0 16,-5 1 2-16,2 3-2 15,0-6 1-15,-2 8-1 0,0-1 0 16,3-6 0-16,-5 8 0 0,2-3-1 0,3-6 1 15,-3 7 0-15,3-5 0 0,0-1 0 16,0 2 0-16,0-2 0 0,-1 0 1 16,0 2 0-16,-2 2-1 0,3-3 1 15,-3 4-1-15,2-4 0 0,-1 0 0 16,-2 4-1-16,2-5 2 0,-3 4-1 0,4-3 0 16,-1 0-1-16,3-1 1 0,-1-4-1 15,0 5 1-15,2-3 0 0,-1 3 2 16,1 2-2-16,1-7 4 0,-2 7-4 15,2-6 1-15,-3 5-1 0,2 0 0 16,-2-1 3-16,1 1-3 0,0-2 4 16,-1 1-3-16,1-5-2 0,1 5 1 15,-1-3 0-15,0 3-1 0,-1 1-1 16,1-7 2-16,1 9 2 0,1-8-2 16,0 6 1-16,-2 1-1 0,1-1 0 0,1 0 0 15,-2-2 1-15,1 1-1 0,-1 1 0 16,1-2 1-16,-2 2-1 15,2-1 1-15,-1 2 1 0,1-1-2 0,-1 1 1 16,2-1-1-16,-1 1 1 0,1-1-1 16,0 1 1-16,-2-2 0 0,2 3-1 15,0-3 1-15,0 2-1 0,0-1 2 16,0 0-1-16,0 1 0 0,0-3-2 16,0 2 2-16,2-3-1 0,-1 3 1 15,2-3 0-15,0 1-1 0,0 0 0 0,1-1 0 16,-1 1 0-16,3 1 1 0,0-2-1 15,1 4 2-15,-3-6-2 0,2 0 1 16,3 3 0-16,-2-2 0 0,3 1 0 16,-2-1 2-16,-1-3 0 0,1 2 1 15,0 0-1-15,-1-1 2 0,3-1 1 0,-3 3-2 16,2-3 2-16,-2 0 1 0,3 0 0 16,3 2 0-16,-2-3 1 0,4 1-2 15,-6-1 1-15,4 1-1 0,1-2 0 16,-5 1-2-16,7 2 1 0,-6-2-3 15,1 0 2-15,4 2-2 0,-2-1 0 16,2 1 0-16,-1-1 2 0,2 1-1 16,-3-1 0-16,3 3 3 0,-3-3-6 15,1 0 5-15,-3 0-4 0,3 2 0 16,-5-3 0-16,1-2-1 0,1 2 0 0,-1 0 2 16,5 1-2-16,-4-2 2 0,5 3 0 15,0-2-2-15,-4-2 1 0,7 3-1 16,-3-3 1-16,2 1 0 15,-2 0 1-15,3 0-1 0,-2-1-1 0,1 1 0 16,-1 1 1-16,1-1-2 0,-1-2 2 16,-4 0 0-16,7 0-1 0,-2 0 0 15,-6 0 1-15,10 0-1 0,-4 0 0 16,0-2 1-16,4-1-1 0,1 0 0 16,-3-1 0-16,2 1 0 0,-2-2 1 0,0 0-1 15,4 1 0-15,-2-1 0 0,-1 0 2 16,1 1-4-16,-9 1 4 0,4-1-5 15,-2-3 4-15,0 0-2 16,4-2 4-16,0 1-1 0,-3 0-1 0,1 0 0 16,2-2-1-16,-3 1 1 0,1-1 0 0,-1 0-1 15,2 0 1-15,-2-2 1 16,2-1-2-16,-2 1 1 0,3 1 0 16,-2-3 1-16,1 0 0 0,-1-1-1 15,-2 1 1-15,-1-1 0 0,-2 0-1 0,-1-2 1 16,1 2-1-16,-2-2 1 0,-1 0 0 15,1-1 0-15,-3 1 0 0,-1-1 1 16,-2 5-2-16,1-4 2 0,-1 2-1 16,-2 3 1-16,1-6 2 0,0 1-2 15,-1 5 0-15,-2-8 1 0,0 8 2 0,0-3 3 16,0-5-3-16,0 0 2 0,-2-5-3 16,-1 2 0-16,0-2-2 15,1 1-7-15,-2-2 2 0,1 0-2 16,0 1 4-16,0-1 2 0,-2 2 1 0,-1-1-2 15,1 0 0-15,-4 0 2 0,2-1-1 16,0 1 3-16,-2-3 0 0,-1 1-1 16,1-2-2-16,-3 0 3 0,0 0-5 15,-2-1 2-15,0 1-1 0,3 0 1 16,0 0-1-16,0 2 0 0,4 0-1 0,-1 1 1 16,0 0-1-16,2 2 2 0,0 0-2 15,0-1-4-15,0 1 5 0,1 0-4 16,-2-2 4-16,1 2 1 0,-1-2-2 15,-2-1 1-15,-3 1-1 0,1-1 2 16,-1-1-2-16,2-1 1 0,0 2-1 0,1 0 1 16,-1-1 0-16,1 3-1 15,2 1 1-15,-3 2 1 0,3 2-1 16,-2 0 0-16,3 7 0 0,-1-2 1 16,2 0-1-16,0 5 1 0,-2-5 0 0,4 8 0 15,-3-3 0-15,1 1 0 16,-1-1 0-16,1 1 0 0,-1 0 0 15,1-1-1-15,0 2 1 0,-2-2 0 16,3 3-2-16,-1-3 0 0,4 6 1 0,0 1-2 16,-2-2 1-16,1 2-13 0,-1-1-6 15,2 1-41-15,1 3-108 0,0 0-79 16</inkml:trace>
  <inkml:trace contextRef="#ctx0" brushRef="#br0" timeOffset="187677.12">18498 11363 42 0,'0'0'19'0,"0"0"-1"0,0 0-2 16,0 0-3-16,0 0 2 0,0 0-6 0,0 0-2 15,0 0-2-15,0 0-4 0,0 0 1 16,4-27-1-16,0 27 0 0,-1 0 0 16,2 8 1-16,-1 9 2 15,-1 5 0-15,-1 5 1 0,-2 3-1 0,0 3 1 16,0 2-2-16,-2 5 0 0,-1 1-1 0,-1 0 0 16,-1 1 2-16,1-2 0 0,0-1-2 15,-2-2 2-15,0 0-2 0,-1-1 0 16,1-1 3-16,-1-2-1 0,-2 0 0 15,3 1 0-15,1-4-2 0,-1-1-1 16,1 0 2-16,2 0-2 0,-1-2 1 16,2 2 2-16,-1 0-2 0,0 1 1 15,0-1-1-15,-3 1 0 0,0-1 1 16,-2 2-2-16,-1-4 0 0,1 0 1 16,0-1 1-16,-2-2 1 0,1-1-2 0,0 0 2 15,-1-2-1-15,3 0-1 0,0-2 4 16,2-4-5-16,-1 0 4 15,1 0-3-15,-1 0 2 0,-1 3 0 16,0 1 1-16,-1-1 1 0,0 0 1 0,-1 0-1 16,-1 1-2-16,-2 0 1 0,2-1 0 15,1 2-1-15,0-1 1 0,1 0-2 16,1-1 1-16,1 0-2 0,-1 1-2 16,3-6 1-16,-1 3-1 0,2 0 1 15,-1 1 1-15,1 0-2 0,-1-2 2 0,1 2-1 16,-1-7 0-16,-2 7 0 0,2-2 1 15,1-5-1-15,-2 6 0 0,2-5 1 16,0-1 2-16,0 1-4 0,-1 0 2 16,0-1-2-16,3 2 1 0,-2-1 0 15,0 1 0-15,-2 5 4 0,4-7-5 0,-4 7 5 16,4-6-4-16,-2-1 1 0,0 1 0 16,1 0 1-16,-1-1-1 15,0 1 0-15,1 1-1 0,-1-3 2 16,0 1-1-16,2 2-1 0,-2-4 0 0,0 3 0 15,2 0 0-15,-2-1 1 0,0 1-2 16,-1 1 1-16,1-2-2 0,0 3 1 16,0-2 0-16,0 1 0 0,0-2 1 15,2 1-1-15,-1 1 0 0,1-2-1 16,-1 1 1-16,2 0 0 0,-1 1 0 0,1-1 0 16,-2 1 1-16,2 0-1 0,0-2 0 15,-1 3 0-15,1 0 1 0,0 1-2 16,-2-1 2-16,2 1-1 0,-2 0 0 15,2-2 0-15,0 2-1 0,0-2 1 16,0 0 0-16,0 0 0 0,0-1 0 16,0-1 0-16,0 1 0 0,2-2 0 15,0 2 0-15,-2-7 0 0,1 6 1 16,1-5-1-16,1 6 0 0,-2 1 0 16,1-3 0-16,1 7-1 0,-2-7 1 0,3 6 0 15,-1 0 1-15,-1-4 2 0,1 5-3 16,-2-5 5-16,2-6-5 0,-2 5 0 15,1-5 1-15,-1-1-1 0,1 7 2 16,-1-7-2-16,1 1 0 0,0 4 1 16,0-5-1-16,-1 1 1 0,4 3 3 15,-2-4-3-15,-2-1 1 0,4 5-1 16,-1-5 1-16,-2 0 0 0,3 5-2 16,-2-5 1-16,0 0 1 0,3 3-1 15,-3-3 2-15,5 1 0 0,-2 2 0 0,1-1 0 16,0 0 0-16,1-1 1 0,2 1 1 15,-2-2 0-15,8 3-1 0,-7-3-2 16,6 3 0-16,-1-1-1 0,-4-3 0 16,4 4 0-16,-5-2 2 0,1 0-1 15,2-1 0-15,-2 2-1 0,5-1 0 0,-6 0 1 16,6 1 1-16,1-2-1 0,-7 1 0 16,5 0 0-16,-4-1-2 0,0 0 2 15,-1 0-2-15,2-1 5 0,-2 1-2 16,2 0 0-16,0-2 3 0,-1 2-3 15,7 0 0-15,-7-1-1 0,9 1 1 16,-3-1-2-16,1-1 3 0,0 1-3 16,1-2 0-16,0 1 0 0,-4-1-2 15,4 0 1-15,-6 0 0 0,2 0 1 16,0 1 0-16,-1-1 0 0,6 0-1 0,-8 2 2 16,8-1-1-16,-7-1-1 0,-1 0 0 15,8 2 1-15,-7-2 0 0,8 0 0 16,0 0 0-16,-1 0-1 0,6 0-2 15,-1 0 3-15,1 0-1 0,-2-2 1 16,-7 1 1-16,2 1-2 0,-6 0 0 0,0-2 0 16,2 2 0-16,-1 0 1 15,1-1 0-15,0 1 0 0,6-1-1 16,-9-1 1-16,11 2-1 0,-3-1 0 16,-8-1 0-16,9 2-1 0,-2-2 2 0,-5 2-2 15,4-1 2-15,1-1-1 0,-7 1 1 16,8-1 2-16,-3-1-3 0,3 0 1 15,-3 2 0-15,1-4 1 0,-1 2 1 16,-5 0-2-16,6-1-1 0,-2 1 1 16,-4-1 1-16,4-2-2 0,0 2 1 15,1-1-1-15,-2 0 1 0,2 0 0 16,-1 0-1-16,-5 0 0 0,6 1 1 16,-2-2 1-16,-4 1-2 0,6-1 0 15,0 0 0-15,-6 3 1 0,7-4 0 0,-2 1 1 16,1-1 0-16,-2 2 0 0,1-2 1 15,-2 1-2-15,0-1 0 0,6-3-1 16,-4 1-1-16,1-1 2 0,0-1-2 16,-1 1 3-16,-1-2-1 0,1-1-5 15,-4 1 5-15,-1 3-5 0,-1 0 5 0,-3 3 1 16,0-4 0-16,1 3 0 0,-3-2 2 16,2 2-1-16,-2-3-2 15,2 1 0-15,-3-1 0 0,3 0-1 16,-2 0-1-16,2-4 2 0,0 0-1 0,1-2 0 15,-3 4 2-15,3-2-2 0,-1-1 1 16,-3 6 2-16,3-7 0 0,-2 3 2 16,-1 2-2-16,4-5 0 0,-4 1-1 15,0-2 1-15,0 0-1 0,0 0 0 16,1 1 0-16,-1 4-1 0,2-5 0 0,-2 2 1 16,1 4-2-16,0-4 0 0,-1-1 0 15,0 6 1-15,1-5-1 0,-1-2 3 16,-1 6-3-16,1-5 2 0,-2 5-1 15,-1-1 0-15,2 0 0 0,-1-2 1 16,-1-5-1-16,3 6 0 0,-3-6 0 16,0-1 1-16,0 2-1 0,0-1-4 15,0 3 3-15,-3-3-4 0,2 7 5 16,-2-7 0-16,0-1-1 0,0 2 2 16,0-7-2-16,1 2 1 0,1 3-1 0,-2-3 1 15,0-2 0-15,-1 3 1 0,-2-4-1 16,0 2 0-16,0-1-1 15,-1 1 2-15,1 1-1 0,-2 2 2 0,-1 0-2 16,2 1 1-16,-3 0-1 0,3 2 1 16,1 0-2-16,-2 0 4 0,3-1-3 15,-4 3 0-15,3-3 0 0,-1 1-1 16,1-2 1-16,0 2 0 0,-2-3 0 16,-1 0-6-16,0-4 5 0,-1 3-5 15,0-3 5-15,0 1 0 0,-3 0 1 0,3-2 2 16,-2-1-2-16,-2-1 1 0,2 1 0 15,-1-2 0-15,0-1-1 0,-1-2 0 16,1 1 0-16,1-1 1 0,-1 4 0 16,2 1 0-16,-1 1 0 0,1 2 1 15,0 0-1-15,1 5 1 0,2-1 0 0,-1 2-1 16,0 2 0-16,1-1 0 0,0 0-1 16,1-1 0-16,1-2-1 15,-1-1-4-15,1 0 3 0,-1-1-2 16,1 1 3-16,0 0 2 0,-2-2 0 0,1 2-1 15,-1-3-1-15,0 0 2 0,-4-1-1 16,2 0 1-16,1 0 1 0,-1-1-1 16,2 0-1-16,0-1 1 0,0 2-2 15,2 2 2-15,-1-1 0 0,1 3-2 16,-2 2 0-16,3 5 2 0,-1-2-4 16,0 1 3-16,3 5 0 0,-4-7-1 0,3 8 0 15,-2 0 0-15,-1-5 1 0,1 5-1 16,-1-3 0-16,2 6 0 0,-2-2-1 15,1 1 1-15,2-1 0 0,-2 1 0 16,3 4 0-16,-1-5 0 0,2 3 1 16,-2 1 0-16,0-6-1 0,3 6 1 15,-1 0-2-15,1 1 1 0,-2-2 0 16,1 2 0-16,-1-1 0 0,2 1-6 16,-1-2 5-16,1 0-8 0,-1 1 4 0,1-1-5 15,1 5-12-15,0 0-23 0,0 0-67 16,-3-5-155-16</inkml:trace>
  <inkml:trace contextRef="#ctx0" brushRef="#br0" timeOffset="188023.28">18491 11527 199 0,'0'0'34'16,"0"0"-7"-16,0 0-8 0,7-82-5 15,4 59-5-15,3 0-2 0,3 4-7 16,0 0-3-16,2 4-6 0,2 5-13 0,1 0-24 16,0 6-132-16</inkml:trace>
  <inkml:trace contextRef="#ctx0" brushRef="#br0" timeOffset="188859.72">18430 11887 57 0,'0'0'42'0,"0"0"10"16,0 0 3-16,0 0-4 0,0 0-9 0,0 0-11 15,90-51 2-15,-50 27-7 16,3-5 1-16,5-1-5 0,0 0-5 16,1-2-5-16,-4 2-4 0,-4-1-4 15,-4 1 1-15,-5 2 0 0,-2 3-3 0,-6 3 0 16,-2 2-2-16,-4 5 0 0,-7 5-1 15,1 2-3-15,-5 2-2 0,2 2-3 16,0 0-4-16,0 1-7 0,0 1-13 16,-4 0-25-16,3 2-36 0,-2 0-51 15</inkml:trace>
  <inkml:trace contextRef="#ctx0" brushRef="#br0" timeOffset="189143.77">18297 12360 249 0,'0'0'29'15,"0"0"-6"-15,0 0 6 0,114-89 0 0,-65 54 6 16,8-2 3-16,2-4-5 0,6 0-6 15,4 2-5-15,-1 0-11 0,0 4-1 16,-4 4-5-16,-8 4-1 0,-9 4-3 16,-7 5-1-16,-10 3-2 0,-12 5 0 15,-5 5-2-15,-9 3-5 0,-4 2-4 16,0-2-22-16,0 2-16 0,0 0-34 16,0 0-33-16,-6 7-58 0</inkml:trace>
  <inkml:trace contextRef="#ctx0" brushRef="#br0" timeOffset="189424">18249 12678 221 0,'0'0'40'0,"92"-48"0"15,-35 15-3-15,9-3-1 0,4-6-3 16,5 0-1-16,5-2-5 0,-1-2-5 16,5 1-5-16,-3 1-5 0,-6 1-3 15,-7 7-5-15,-8 6-2 0,-11 4-2 0,-13 7-3 16,-6 6-1-16,-11 4-4 0,-9 6-3 16,-6 1-9-16,-4 2-13 15,0 0-21-15,-7 11-24 0,-13 7-24 16,-12 11-26-16</inkml:trace>
  <inkml:trace contextRef="#ctx0" brushRef="#br0" timeOffset="189650.71">18379 13036 316 0,'0'0'50'0,"110"-70"-6"15,-42 26-7-15,3-3-7 0,6-2-4 16,5 1-6-16,5 0-4 0,-1 5-5 16,-3 0-4-16,-5 5-5 0,-9 3-6 15,-8 7 2-15,-12 4-7 0,-11 8 3 16,-15 5-4-16,-11 5-15 0,-6 5-22 16,-6 1-28-16,-2 0-40 0,-11 13-56 0</inkml:trace>
  <inkml:trace contextRef="#ctx0" brushRef="#br0" timeOffset="189881.4199">18277 13348 305 0,'0'0'67'0,"91"-22"-12"0,-29-4-14 0,11-8-16 16,11-2-2-16,9-7-9 0,5-2 1 15,6-2-3-15,3-3-5 0,-4 0 2 16,-3 3-5-16,-8 1 0 0,-6 6-3 16,-14 9-4-16,-10 5-2 0,-11 8-4 15,-18 6-5-15,-14 6-11 0,-12 4-28 0,-7 2-24 16,-7 5-33-16,-15 8-46 16</inkml:trace>
  <inkml:trace contextRef="#ctx0" brushRef="#br0" timeOffset="190094.28">18389 13622 235 0,'0'0'64'0,"86"-34"-12"16,-29 4-11-16,11-5-8 0,12-5-5 15,5 0-6-15,9-2-6 0,4 2-2 16,1 2-7-16,-5 1-3 15,-6 5-4-15,-10 5-6 0,-11 5-2 0,-12 7-8 16,-19 8-8-16,-12 2-21 0,-9 5-37 0,-14 2-66 16</inkml:trace>
  <inkml:trace contextRef="#ctx0" brushRef="#br0" timeOffset="190313.11">18574 13884 242 0,'0'0'82'0,"0"0"-19"0,84-26-16 15,-36 7-19-15,10-6-6 0,9-2-2 16,6-3-6-16,5-1-2 0,5-1-3 16,-3 0-3-16,-1 1-4 0,-6 0-1 15,-6 4-4-15,-8 6-1 0,-11 4-5 0,-6 7-7 16,-17 3-20-16,-10 3-38 0,-7 4-59 15,-8 0-98-15</inkml:trace>
  <inkml:trace contextRef="#ctx0" brushRef="#br0" timeOffset="190513.41">18780 13950 293 0,'0'0'82'16,"0"0"-15"-16,127-20-22 0,-55-3-21 16,15-6-11-16,7-1-11 0,3-2 0 15,-1 2-4-15,-7 3-4 0,-7 4-3 16,-11 3-15-16,-11 0-51 0,-10 3-103 16,-12 2-56-16</inkml:trace>
  <inkml:trace contextRef="#ctx0" brushRef="#br0" timeOffset="191975.04">18955 13866 28 0,'0'0'-6'16,"0"123"-5"-16</inkml:trace>
  <inkml:trace contextRef="#ctx0" brushRef="#br0" timeOffset="192102.81">18804 15209 78 0,'0'0'0'16,"-30"114"-4"-16,18-56-7 0,7 1-7 16,3-1-3-16,2 1-3 0</inkml:trace>
  <inkml:trace contextRef="#ctx0" brushRef="#br0" timeOffset="193635.99">19004 10683 19 0,'0'0'16'0,"0"0"0"16,90 47-6-16,-66-26-4 0,-5 2-1 16,-5 3 1-16,-6 4 0 0,-7 2 1 15,-1 3 1-15,-9 3-1 0,-6 1 0 0,-3 2 2 16,-4-3-3-16,-2 0 2 0,2 0-6 15,0-2 1-15,4 1 0 0,5 0-3 16,7-1 4-16,3-3-2 16,3 2-2-16,4-2 2 0,3 1-2 0,4 1 2 15,-1 0-1-15,-2 2 1 0,1 0-1 0,-1 1 2 16,-2 2-3-16,-1-4 1 0,-4-1-2 16,1 0 3-16,-2-3 0 15,0 1 2-15,0-1 1 0,-5 1-3 16,-2-3 2-16,2 0-5 0,-3-5 2 0,-1 1 0 15,-5-1 0-15,-2-1 1 0,-3 0 0 16,2 0-1-16,-2-1 0 0,2 1 0 16,2 2 0-16,2-2-1 0,0 4 0 15,5-1 2-15,0 0-4 0,3 3 2 16,3-3 0-16,2 0-1 0,0-3 0 16,0 0 1-16,6 1 0 0,0-4 0 15,1 0 0-15,0-1 0 0,1 0 0 0,-1-2 2 16,-2 2 2-16,-2-6 1 15,0 2 3-15,-1 4-3 0,-1-1 3 0,2 8-3 16,-1-2-1-16,1 0 1 0,2 0-1 16,-2 1-2-16,0 2 2 0,1 0-2 15,2 2-1-15,2 1 1 0,0 2-2 16,1 1 0-16,1-1 0 0,1 2 0 16,-2-2 3-16,0-1-3 0,-2-3 0 0,0 0 0 15,-4-1-1-15,0-1 4 0,-3-2-2 16,0 3 3-16,0-3 2 0,-2 0-3 15,-3 0 2-15,-4 0-4 0,0-1 0 16,2 1-1-16,0-3-1 0,-2 3 0 16,4-1 1-16,-1-1-1 0,0 1 0 15,1 0 1-15,-1 0 1 0,1 2-2 16,1 0-1-16,-1 2 1 0,1-1-2 16,1-2 2-16,0 3-4 0,-1-4 3 15,4 1 0-15,0-9 1 0,-1 3 2 0,-1 0-1 16,-2-1 0-16,-4 8 4 0,-2-3-2 15,-4 0 4-15,-2-2 2 0,-1 1-5 16,2 0 0-16,-1 1-4 0,5-2-1 16,1 3 1-16,4 0-2 0,3 4 1 15,1 1 1-15,2 3-1 0,2 0 0 0,7 1-1 16,3 2 0-16,2 1 0 0,3-1 0 16,-1-2 1-16,1 1 0 0,-1-4-1 15,0-1 3-15,-1-3 0 16,-1 0 0-16,-4-4 4 0,-3 3-1 0,0-8 4 15,-7 2 2-15,0 1-1 0,-3 1 4 16,-6 6-4-16,-2-2-1 0,0 0-4 16,-1 3-2-16,2 1-1 0,3 1-1 15,0 4 0-15,5 2-4 0,2 2 1 16,2 3-1-16,8-2 0 0,1-1 0 0,6 0-5 16,1-3 3-16,1-2 2 15,-2-1 0-15,0-3 6 0,-2-2 0 16,-2-2 0-16,-6-8 5 0,-1-1 1 0,-3-3 4 15,-3-2 2-15,0 8-1 0,-3-1 1 16,-7 6 1-16,0-1-5 0,-3 0-1 16,3 3-3-16,1 2-6 0,2 4-4 15,7 3-3-15,0 2-3 0,8 1-8 16,2-1-20-16,4 2-49 0,0-4-99 16</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1-02-05T11:46:43.814"/>
    </inkml:context>
    <inkml:brush xml:id="br0">
      <inkml:brushProperty name="width" value="0.05292" units="cm"/>
      <inkml:brushProperty name="height" value="0.05292" units="cm"/>
      <inkml:brushProperty name="color" value="#FF0000"/>
    </inkml:brush>
  </inkml:definitions>
  <inkml:trace contextRef="#ctx0" brushRef="#br0">5699 10334 226 0,'0'0'25'0,"0"0"-8"0,0 0 1 16,0 0-1-16,0 0 1 0,0 0 1 16,0 0 0-16,0 0 1 0,0 0-5 0,0 0-5 15,-38-46-7-15,21 63-2 0,-5 10-1 16,-3 11 4-16,2 8-1 0,-1 9 4 16,1 5 5-16,2 5 2 0,1 7 4 15,7-1-4-15,2 2-4 0,3-2 2 16,5-4-4-16,3-6-1 0,3-7-2 15,6-7 1-15,11-7 2 0,3-5-3 16,3-6 5-16,6-5-4 0,1-6-1 16,-1-4 2-16,1-5-2 0,-5-4 0 15,-8-4 2-15,-1-1-3 0,-9 0 0 0,-3 0-1 16,-1 0 0-16,-3 0 0 0,1 0 0 16,4-5-3-16,0 1-4 0,-5-5-3 15,6-5-6-15,-3 1-8 0,1-6-23 16,6 3-20-16,-3-2-30 0,4 1-27 15,1-1-48-15</inkml:trace>
  <inkml:trace contextRef="#ctx0" brushRef="#br0" timeOffset="799.47">6386 10442 301 0,'0'0'44'16,"0"0"-8"-16,0 0-7 0,0 0-8 15,0 0-9-15,0 0-10 16,0 0-4-16,0 0 0 0,0 0 3 16,0 0 3-16,-24 30 2 0,24 0 5 0,3 5 1 15,0 3 1-15,3 2-3 0,-2 0-4 16,1 2-3-16,-1 0 0 0,0 1-2 15,2 1 1-15,-3 1 1 0,1-1-2 16,-1 0 2-16,0-3-3 0,0-5 0 16,0 0 0-16,-3-8 0 0,4-6 0 0,-4-2 2 15,0-7 2-15,0 1-2 0,0-1 5 16,0-6-4-16,0 1 1 0,0-3 0 16,0 0 1-16,-1-1-2 0,-5-3 0 15,5 3 1-15,-2-3-2 0,-6 1 0 16,-4-2 0-16,0 0-1 0,-7-8-7 15,-1-1 5-15,-3-3-5 0,-2 1 5 16,-2-1-1-16,-2 2 1 0,3-3 0 16,-1 3-1-16,3-2 2 0,2 1 0 15,0-1 2-15,3 1-2 0,4 3 1 0,3 3-1 16,6 0 2-16,1 2-2 0,3 1 1 16,3 2-1-16,-3 0-3 0,3 0-3 15,0 0 1-15,0 0 0 0,0 0 0 16,0 0 6-16,0 0-2 0,9 0 1 15,7 7 0-15,4 1-2 0,2 2 2 16,1 0 0-16,-1 1 0 0,4 0 0 16,3-3 0-16,1 2 1 0,0-1-1 15,2-1 0-15,-3-1-1 0,0-1 1 16,-3 2-2-16,-6-2 4 0,-4-1 1 0,0 0-4 16,-7-2 7-16,-5-1-5 0,6-1-5 15,-3-1 7-15,2 0-6 0,1 0 5 16,-1-6 0-16,-2 2-2 0,-1-2 1 15,0 0 0-15,-3 3 1 0,-2 0 0 16,2-2 0-16,-3 2-1 0,3-1 0 16,1 1-1-16,-4 3 0 0,0-2 1 0,0 2-1 15,1-1 0-15,-1-1 0 16,0 0-1-16,2 1-1 0,-2-1-1 16,0 1-1-16,1-1-2 0,-1 1 2 0,0 0-1 15,0 1 0-15,0-2 1 0,2 2 0 16,-2-2-1-16,1 2 1 0,-1 0-2 15,2 0 2-15,-2 0-3 0,1 0 0 16,1 0-7-16,-1 0-4 0,-1 0-10 16,0 0-10-16,0 2-13 0,3 0-18 0,-3 3-22 15,3 0-26-15</inkml:trace>
  <inkml:trace contextRef="#ctx0" brushRef="#br0" timeOffset="1172.76">6672 10861 188 0,'0'0'30'0,"0"0"-6"0,0 0-6 0,0 0-9 16,0 0-6-16,0 0-3 15,0 0 5-15,0 0 7 0,0 0 5 16,-38 93 4-16,27-51 1 0,-4-3-1 0,1-2 0 16,-2-6-2-16,0 0 0 0,3-3 0 15,-3-1-7-15,6-4 3 0,-3-1-7 16,6-9-2-16,-1 1-2 0,4-6 0 15,1-5-4-15,0 1 1 0,3-4-2 16,0 0-6-16,0 0-4 0,-1 2-16 16,-2-1-13-16,3-1-22 0,0 0-40 0,0-10-95 15</inkml:trace>
  <inkml:trace contextRef="#ctx0" brushRef="#br0" timeOffset="1522.73">6800 9974 194 0,'0'0'38'0,"0"0"-11"15,0 0-15-15,0 0-9 0,0 0-5 0,0 0 3 16,0 0 7-16,25 109 6 0,-2-45 6 15,6 9 5-15,3 4-1 0,0 4 1 16,-2 2 0-16,-1 1-6 0,-4-2-2 16,-5-2-8-16,-4-2-6 0,-3-9 2 15,-6-6 1-15,-4-9 9 0,-3-8 3 0,-3-8 4 16,-4-6-3-16,-9-5 3 0,1-6-1 16,-5-2-2-16,-3-6-3 0,1-2-1 15,-1-2-4-15,6-4-2 0,1-3-2 16,3 0-4-16,9-2-1 0,-8 0-2 15,6 0-4-15,-7 0-7 0,2-2-13 0,5 1-30 16,-7-3-87-16,10 0-134 0</inkml:trace>
  <inkml:trace contextRef="#ctx0" brushRef="#br0" timeOffset="5864.78">448 7424 14 0,'0'0'10'0,"0"0"4"16,0 0 2-16,0 0 0 0,0 0-1 15,0 0-6-15,0 0-3 0,0 0-2 16,0 0-2-16,0 0 2 0,-13-11 0 16,13 8 1-16,4 0 2 0,1 0 0 0,3-1 1 15,4 0-1-15,2 0-1 0,2 0-3 16,0 2 2-16,-6 1-1 16,2-1-2-16,-1 0 3 0,1 2-3 0,8-1 0 15,-8-1 2-15,8 2-1 0,-10-1 3 16,3 1-1-16,0 0 0 0,2 0-2 15,5 0 0-15,0 0 0 0,2 0 1 16,4 0 1-16,0 0-1 0,1 0 1 16,4 0-1-16,2 0-2 0,6-2 0 15,6-1 2-15,1 2-1 0,9-2 0 0,3 1-4 16,10 1-2-16,7 1 0 0,-1 0 0 16,0-2 6-16,-4 2-1 0,-5 0 0 15,2-2 2-15,-5 2-1 0,2-1 0 16,-2-1-1-16,3 0-3 0,0-1-1 15,2 0 2-15,3-2-2 0,1 2 6 16,2-1 0-16,0-1 0 0,0 0 1 16,-2 1 1-16,-1-1 1 0,-6 1-4 15,1 0 1-15,-1 1-1 0,-2 1 1 16,0-1 0-16,6 1 0 0,2 2-2 0,2-2 1 16,-1 2 0-16,0 0-2 0,-1 0 1 15,1 0-1-15,0-1-1 0,1 1 1 16,1-3 0-16,1 1 1 0,-1-2 1 15,1 1 1-15,1-4 2 0,-4 2-3 16,0-3 4-16,-3 2-4 0,0-2 3 16,-9 2-2-16,-5 2 1 0,-5-1 0 15,-6 1-1-15,-8 0 0 0,1 2 1 0,-16-1 1 16,-1 1 0-16,-7 1 2 16,-8-1-1-16,9 0-2 0,-9 2 1 0,1-1-4 15,-1 1 3-15,-4 0-2 0,0-2 2 16,0 2-2-16,3 0 3 0,-3 0-2 15,3 0 3-15,-3 0-1 0,4-1-2 16,-3 1-1-16,1 0 0 0,-2 0-2 16,1 0-1-16,-1 0 1 0,2-2-1 0,-2 2 1 15,0 0-6-15,1-1 5 0,-1 1-5 16,0-1 6-16,2 1-1 0,-2-2 0 16,0 2 0-16,0-1 1 15,0 1-1-15,0-2 0 0,1 2 0 0,-1-2 2 16,0 2-2-16,0-1 0 0,0 1 1 15,0 0-1-15,0-2 0 0,0 2 0 16,0-2 0-16,0 2 2 0,0-1-2 16,0 1 0-16,0-1-2 0,0 1 2 15,0-2-1-15,-1 2 2 0,-1-1-1 0,1 1 0 16,-1-2 0-16,1 2 2 0,-1-1-1 16,1 1-1-16,-3-2 0 0,4 2 0 15,-3-1 0-15,3 1 1 0,0-2-1 16,0 2 0-16,-3-2 0 0,3 2 0 15,-3-1 1-15,3-1-1 0,0 1-1 0,-1 0 2 16,-4-4-1-16,2 2 0 0,0 0 0 16,-4-3 1-16,3 3-2 15,1 0 2-15,0 1-1 0,3 2 0 16,-1-1 0-16,1 1 0 0,-2 0 0 0,1-2-1 16,-1 2 1-16,1-2-1 0,1 2 1 15,-3-1 0-15,3 1 0 0,0 0 0 16,0-1-1-16,-3 1 1 0,3 0 0 15,0 0 1-15,0-2-1 0,-3 2 0 16,3 0-1-16,0 0 1 0,0 0 0 16,0 0 0-16,0-1 0 0,-1 1 0 15,1 0 0-15,0 0-1 0,0 0 1 16,0 0-2-16,0 0 2 0,0 0 0 16,0 0 0-16,-2 0-1 0,2 0 2 0,0-2-2 15,0 2 1-15,0 0 0 0,0 0 1 16,0 0 1-16,0 0-1 0,0 0 0 15,-1 0 0-15,1-1-1 0,0 1 1 16,-3 0-1-16,3-2 1 0,0 2-1 16,-1 0 0-16,1-2 0 0,-2 2-1 0,2-1 0 15,-1 1 0-15,1 0 0 0,-2 0 0 16,2-2 1-16,-1 2-2 16,1 0 2-16,-3 0 0 0,3 0 2 15,0-1-1-15,0 1 0 0,0 0-1 0,0 0 1 16,0 0-1-16,0 0 1 0,0-2-1 15,-3 2 1-15,3 0-1 0,0 0 0 16,0 0 1-16,0 0-3 0,0 0 2 16,0 0-1-16,0 0 0 0,0 0 1 15,0 0-1-15,0-1 1 0,-3 1 0 0,3 0 0 16,0 0 0-16,0 0-1 0,0 0 1 16,0 0 0-16,0 0 0 0,0 0 1 15,0 0-1-15,0 0 0 0,0 0 0 16,0 0 0-16,0 0 0 0,0 0 0 15,0 0 1-15,0-1-2 0,0 1 1 16,0 0 0-16,0 0 0 0,0 0 1 16,0 0-1-16,0 0 0 0,-1 0 1 0,1 0-1 15,0 0 0-15,-2 0 1 16,1-2-2-16,-1 2 1 0,1 0 0 0,-1-1 0 16,1 1 1-16,-1 0-1 0,2-2 1 15,-2 2-1-15,2 0 1 0,-2 0-1 16,2-2 0-16,-1 2 0 0,1 0-1 15,-3 0 1-15,3-1 0 0,0 1 0 16,0 0-1-16,-3 0 1 0,3 0-1 16,0-2 0-16,0 2 2 0,-3 0-2 15,3 0 1-15,0-2 0 0,0 2-1 0,-1 0 1 16,1 0 0-16,-2 0 0 16,2 0 0-16,-1 0-1 0,1 0-1 0,-2 0 2 15,2 0 0-15,-1 0 2 0,-1 0-2 16,1 0 0-16,-1 0 0 0,1 0-2 15,-2 0 2-15,3 0 0 0,-4 0 0 16,4 0 0-16,-3 0 0 0,3 0 0 16,-1 0 0-16,-1 0 0 0,1 0-1 0,-1 0 1 15,1 0-2-15,-1 0 1 0,1 0 1 16,-1 0-2-16,-2 0 0 0,-2 4 0 16,-1 1-2-16,1-1-2 15,-1 2-7-15,1 0-19 0,2 1-33 0,-3 1-53 16,4-4-86-16</inkml:trace>
  <inkml:trace contextRef="#ctx0" brushRef="#br0" timeOffset="7695.95">2154 17239 218 0,'0'0'36'16,"0"0"-6"-16,0 0-9 0,0 0-5 16,0 0-7-16,0 0-6 0,0 0-6 0,0 0-1 15,0 0 1-15,-46-17-1 0,30 39 15 16,7 5-1-16,-2 4-2 0,1 3 2 16,1 1-11-16,-1 3-1 0,6-3-2 15,-2 1 2-15,3-3-2 0,3-1 1 16,0-4 4-16,1-4-1 0,8-1 3 15,5-5 1-15,1-1-1 0,8-3 0 16,0-6 4-16,6-3-7 16,3-2 1-16,1-3 2 0,2-8-4 0,1-4 2 15,-1-3 2-15,1-5-5 0,-1 1 1 0,-1-4 2 16,-5-3 1-16,-1-1-1 0,-5 0-2 16,-3-1 1-16,-4 2 1 0,-3-1 1 15,-6 3 3-15,-1 2-2 0,-3 4 2 16,0 2-13-16,-3 3 14 0,0 6-11 15,0 1 10-15,0 6 0 0,0-2-4 16,0 2-5-16,0 0-3 0,0 0 11 16,0 0-12-16,-3 3 19 0,-6 14-15 15,-1 6 4-15,2 4-2 0,0 3 0 16,1 4 2-16,4 1-3 0,0 0 1 0,3-2 1 16,0-1-1-16,6-5 3 0,1-2-1 15,2-6 1-15,-2-5-1 16,2-2 0-16,-3-7 3 0,1-1 3 0,10-2-1 15,2-2 1-15,4 0 0 0,5-11-4 16,-1-9 3-16,2-4-3 0,0-2 1 16,-3-1-1-16,-3-3 1 0,-7 2 2 15,3 1-2-15,-6 3 3 0,-3-2-5 16,-3 3-1-16,-1 6 2 0,-2 5-2 16,-2 2 1-16,-1 5-1 0,1 0-4 0,-2 5-4 15,0 0-1-15,0 0 2 0,4 0-2 16,7 2 5-16,1 10 0 0,5 5-1 15,-5 1 4-15,3 3-1 0,-4-1 1 16,4 3 0-16,-4-2-1 0,2 0 1 16,-1-1 2-16,2 0-2 0,-2-1 1 0,-1-3 3 15,1-4-2-15,-3-5 1 0,-1-3 1 16,-5-3 2-16,7 2 2 0,-1-3-1 16,8-4-2-16,3-7 0 15,-2-4-3-15,-1-3 0 0,-1-4 2 0,1-1 1 16,-2-1-1-16,2 1-2 0,-4-2 0 15,0 0 2-15,-1 3-1 0,-5 5 2 16,-2 2-1-16,0 4-1 0,-5 5-1 16,3 3-1-16,-3 3-2 0,0-3-5 15,0 3-1-15,0 0 1 0,7 0 2 0,1 3 2 16,4 9 2-16,3 8-2 0,2 3 0 16,-2 2 1-16,-1 1 2 0,4 0 1 15,-1-3-2-15,-1-4-1 0,-3-6 0 16,-3-3-2-16,-1-2 5 0,1-4 2 15,-3 1 3-15,3-5 4 0,6 0-1 0,3-12 1 16,4-8-6-16,3-3 2 0,-3-4-4 16,-1-5 3-16,-2 2 1 15,2-2-2-15,-3 1-1 0,1 4-11 16,-4 4 15-16,-3 7-3 0,-6 5 15 0,-4 8 1 16,-3 3-6-16,0-2-7 0,0 2-10 15,0 0-6-15,3 0-3 0,3 0 3 16,4 5 2-16,3 12 22 0,4 9-14 15,-2 1 11-15,2 3-12 0,-4 4-5 16,3-1 3-16,-3-4-1 0,1 1-4 0,-1-4-3 16,-1-3-11-16,7-4-10 15,-6-6-20-15,1-6-21 0,-5-2-16 16,4-5-3-16,0-5-9 0</inkml:trace>
  <inkml:trace contextRef="#ctx0" brushRef="#br0" timeOffset="8663.64">4082 17334 99 0,'0'0'9'15,"0"0"-5"-15,0 0 12 0,0 0-18 16,0 0 5-16,0 0 0 16,0 0-3-16,0 0 3 0,0 0-3 0,0 0 8 15,58 34 4-15,-41-23 4 0,-4-4 2 16,0-2-1-16,-4-1-4 0,1-2 1 15,7-1 0-15,-2-1-2 0,8 0-3 16,0-3-6-16,-3-3 0 0,2-4-2 16,1-1-1-16,-1-3 2 0,-5-1-18 15,-1-2 16-15,-3-1-15 0,-3 3 14 0,-6-2 0 16,-2-1-15-16,-2 1 15 0,-3-5-14 16,-7 4 11-16,3 8 1 0,-5 0 0 15,2 8 3-15,-3-1 1 0,-7 3 3 16,1 0 1-16,-6 6 1 0,4 8-2 15,2 4 13-15,0 5-14 0,2 4 10 16,5 2-1-16,2 1-13 0,0 2 15 0,6-2-12 16,4 2 1-16,0-1-1 15,8-4-1-15,7-3-1 0,3-4 1 16,6-5-1-16,5-4-1 0,4-4-7 0,6-7-8 16,0 0-16-16,0-10-8 0,6-2-4 15,-5-8 2-15,-2 0 14 16,-6-3 11-16,-3-2 10 0,-6 0 9 0,-7 1 8 15,-2 1 3-15,-5 4 2 0,-3 2-9 16,-2 2 22-16,-1 6-11 0,-3 4 22 16,1 1-5-16,-1 4-14 0,0-2-12 15,0 2-9-15,0 0-3 0,0 0 3 16,0 7 15-16,-3 10-13 0,-2 3 13 16,2 6-15-16,1-2 1 0,2 3 1 0,0-4-1 15,0 1 2-15,2-6-1 0,1-4 0 16,4-1 0-16,-3-5 3 0,3-1 3 15,1-1 5-15,3-5-1 0,5 2 1 16,3-3-2-16,3-7-2 0,-1-8-3 16,1-2 0-16,-3-1-3 0,1-2-1 0,2 0 1 15,-6 0 0-15,-2-1 0 0,1 3-1 16,-7 6-3-16,1 1 3 0,-5 4-15 16,-1 2 14-16,0 2-15 0,-3 3 8 15,0 0-2-15,0 0-3 0,3 0 18 16,3 3-11-16,1 9 18 0,0 8-11 15,-1-2-5-15,4 2 4 0,0 1-2 16,3 0 0-16,0-1 1 0,3-3 1 16,0-2 1-16,0-5 0 0,0-3 3 15,0-4 0-15,4-3-2 0,3-8-2 0,7-7 1 16,-1-5-2-16,-2-5 2 0,-3-4-2 16,2-3 3-16,-3-3-1 0,-2-5-15 15,-3-2 3-15,-1-1 2 0,-3-4 0 16,-3 2 16-16,-1-2-2 0,-4 0 0 15,-3-3 1-15,1-2-2 0,-1 3 3 0,-1 5 3 16,-2 3 8-16,0 8 0 0,0 12 6 16,0 7-4-16,0 3-5 15,0 7-5-15,0-2-6 0,0 1-4 16,0 5-5-16,0-1-5 0,0 1 1 0,-2 0 0 16,-1 12 4-16,-1 9-1 0,-2 13 1 15,0 8-1-15,1 5-1 0,2 4 3 16,0 6-2-16,0-3 3 15,0-1-4-15,3-1-2 0,0-3 5 0,0-1-12 16,0-4-13-16,3-4-16 0,6-5-32 0,1-5-9 16,-6-10-14-16</inkml:trace>
  <inkml:trace contextRef="#ctx0" brushRef="#br0" timeOffset="8851.8498">5269 17149 358 0,'0'0'18'16,"0"0"-13"-16,0 0-8 0,0 0-4 16,0 0-5-16,126-15-7 15,-61 15-35-15,10 0-43 0,2 0-61 0</inkml:trace>
  <inkml:trace contextRef="#ctx0" brushRef="#br0" timeOffset="9479">6498 17142 269 0,'0'0'38'0,"0"0"1"16,0 0-5-16,0 0-14 0,0 0-9 15,0 0-10-15,0 0-3 0,0 0-2 0,0 0 2 16,0 0 1-16,-95 0 1 16,70 21 13-16,4 5-14 0,3 0 13 15,1 1-14-15,8 0 1 0,2-2 15 16,1 0-14-16,6-5 9 0,0 0-9 0,9-5 0 16,1-3 1-16,3-4 3 0,4-7 1 15,5-1 0-15,4-4 1 0,7-8-4 16,2-4 4-16,0 0-5 15,-2-2 1-15,0 1-10 0,-4-6 6 0,-3 3-8 16,-6 0-1-16,-5 1 12 0,-2 4-11 16,-6 2 11-16,-1 3-2 0,-5 5 0 15,2 2-4-15,-3 3-6 0,0-1 1 16,0 1 0-16,5 0 4 0,3 12 1 16,1 5 19-16,4 8-17 0,0 0 16 0,0-1 1 15,1 2-19-15,1-8 20 0,1-1-18 16,0-2 5-16,-6-9 1 0,7 0 2 15,-2-6 1-15,2 0-3 0,3-8 2 16,1-7-14-16,-3-6 16 0,0-5-13 16,-1-4-4-16,-4-5 17 0,-3 0-17 0,-1-2 14 15,-8-4 2-15,-1 1-3 0,-7-2 3 16,-10-1-2-16,-5-3 1 0,-7 2-3 16,-8 3-2-16,-4 3-3 0,-7 8-3 15,-1 5 1-15,-6 11-1 0,-4 10-1 16,1 6-1-16,-1 19 1 0,1 15-3 15,0 18 5-15,3 9-2 0,5 13 1 16,6 4 17-16,9 4-1 0,9-2 3 16,12-6 2-16,11-5-13 0,5-9 0 15,15-7 1-15,7-5 0 0,8-6 4 0,6-9-3 16,5-8 2-16,8-8 0 0,1-10-5 16,4-8 1-16,-2-1-3 0,-1-6-20 15,-7-4-51-15,-8-3-100 0,-5-6-46 16</inkml:trace>
  <inkml:trace contextRef="#ctx0" brushRef="#br0" timeOffset="10851">7813 17145 248 0,'0'0'51'16,"0"0"-15"-16,0 0-18 0,0 0-14 0,0 0-9 15,0 0-1-15,0 0 2 0,0 0 3 16,0 0 2-16,0 0 14 0,-9 114 0 16,9-72 0-16,0-1 0 15,0-2-13-15,6-2 0 0,1-4-1 0,5-5 0 16,-1-7 3-16,5-5-1 0,1-3 6 15,-5-7 3-15,7-5 3 0,0-1 6 16,2-3 2-16,8-9-2 0,-1-3-6 16,-1-5-6-16,-1-5-5 0,-1 0-3 15,-2-2 1-15,-4 2 1 0,-5 3-1 0,-5-1-12 16,1 8 10-16,-4 3-10 0,-2 1 9 16,-2 7 0-16,-1 1 2 0,-1 3-4 15,0-2-1-15,0 2-2 0,2 0 2 16,-2 0-1-16,1 0 0 0,5 0 4 15,5 2-2-15,1 8 15 0,5 5-11 16,-2 0 10-16,-1 5-11 0,2-3 1 0,1 1-3 16,-2-3 2-16,1-1-3 15,-9-3 2-15,6-4 2 0,-6 1-1 16,3-7 3-16,-1 2-1 0,1-3-1 0,3 0 1 16,-1 0 0-16,4-9-1 0,-5-1 1 15,2-3 0-15,-4-5 0 0,0 1-1 16,-2-2-2-16,-3-4-13 0,-4 0 7 15,0-1-20-15,0-2-11 0,-10 0 7 16,-3 2-21-16,-1 3 19 0,-2 1 8 16,-3 2 8-16,3 4 6 0,2 7 4 15,-4 4 3-15,2 0 0 0,0 3 2 16,-1 0 1-16,5 4 1 0,1 2 1 16,7 0-1-16,-1 2 2 0,5 0 3 0,0 2 2 15,13-1 2-15,6-1 1 0,10-2-1 16,4-6-3-16,9-3 0 0,0-8-3 15,6-3-1-15,1-4 2 0,1-5-2 16,0-4-1-16,-1-2-2 0,-4-10-1 16,-5-2-3-16,-4-3 1 0,-5-6 0 0,-8 3-2 15,-7-5-1-15,-6 5-2 0,0 2 0 16,-9 3 3-16,-1 6 2 0,-1 3 2 16,-9 5 7-16,3 9-2 0,-2 5 8 15,0 7-5-15,1 5-2 0,-7 2-3 16,1 7-1-16,-4 13 6 0,1 10-6 15,2 8 4-15,1 9-4 0,1 11-2 16,3 5 2-16,0 6 0 0,1 2 3 16,2 3-1-16,2-7 0 0,1-2 1 15,4-9 13-15,0-1 3 0,3-5-2 0,6-5 1 16,1-5-14-16,3-10 0 0,-3-3 1 16,6-12 0-16,-5-5 6 0,4-6 0 15,5-4 4-15,3-2-2 0,6-7-4 16,3-6-3-16,0-3-1 0,1-5-1 15,-1 1 0-15,-2-5-15 0,-1 2 14 0,-4-2-16 16,-5 2-1-16,-1 2 14 16,-9 7-15-16,0 0 16 0,-4 9-1 15,-3 2 0-15,0 2 0 0,-3 3-3 16,0 0-2-16,0 0-4 0,0 0 3 0,1 0 2 16,-1 0 19-16,0 14-15 0,0 7 15 15,0 7-2-15,0-1-14 0,0-6 16 16,7 0-14-16,1-1 0 0,3-5-1 15,-1 0 2-15,2-2 2 0,5-1-3 16,-5-5 3-16,2 1-1 0,1-6 1 16,2-2-1-16,3 0 0 0,2-7-1 0,-2-3-2 15,0-4 2-15,-2 0 2 16,-1-5-5-16,-1 1 3 0,0 1-15 16,-6-6 12-16,-1 3-11 0,-1-2-4 0,-2-1 16 15,-3 8-14-15,0-2 15 0,0 8 0 16,-2 3-1-16,1 1 1 0,-2 5-2 15,0 0 1-15,0 0-2 0,0-3-4 16,1 2 0-16,-1 1-3 0,0-2 4 16,0 2 1-16,2 0 3 0,-1 6 18 0,-1 9-18 15,2 5 17-15,-2 2-17 0,0 3 1 16,0-2 13-16,1 0-16 0,-1-8 13 16,2 2-20-16,-2-5-14 0,0-6-26 15,2 5-34-15,0-6-47 0</inkml:trace>
  <inkml:trace contextRef="#ctx0" brushRef="#br0" timeOffset="11535.68">9807 17105 88 0,'0'0'29'0,"0"0"-10"0,0 0-7 16,0 0-4-16,0 0-2 0,0 0 0 15,-80 8 2-15,59 7-2 0,2 5-2 16,0 1-2-16,3 5-1 0,5-2 17 16,2 6-12-16,4 2 14 0,5 0 0 0,0 2-13 15,11-5 17-15,2-2-16 16,7-4 3-16,3-5-1 0,4-4-1 16,4-6 2-16,2-6-4 0,3-2-1 0,-1-5-1 15,6-10-3-15,-3-4 0 0,-1-4-2 16,-4-6-17-16,-3-4 17 0,-4-4-17 15,-4-4 3-15,-3 0 15 0,-6-3-16 16,-2 0 15-16,-5-2 0 0,-3-1 0 16,-3-1 1-16,0 1 0 0,0 3 2 0,0 4-3 15,-3 13 3-15,2 11-1 0,-1 3 3 16,2 7-1-16,-1 0-8 16,1 3 2-16,-5 3-4 0,-3 8 1 15,-1 8 4-15,-4 11-2 0,2 12 0 0,-1 3 3 16,3 2-2-16,1 5 1 0,2-2 1 15,3 0-3-15,3 0 20 0,0-5-16 16,3 0 16-16,7-6 3 0,-1-4-15 16,1-8 16-16,-3-6-16 0,3-9 7 15,-3-3 6-15,4-4 6 0,4-2 0 0,3-5-7 16,5-7-7-16,-3-3-17 0,3-9 10 16,-2-2-15-16,0-1-3 0,-1-4 16 15,-1 2-15-15,0 4 14 0,-3 3 0 16,-3 9 0-16,-6 5-7 0,2 7 1 15,-2 1 0-15,3 7-4 0,2 10 6 0,-3 10-8 16,-2 5 6-16,-3 9-39 16,0-3-98-16,1 0-47 0</inkml:trace>
  <inkml:trace contextRef="#ctx0" brushRef="#br0" timeOffset="13425.78">11892 16763 257 0,'0'0'49'0,"0"0"-9"15,0 0-3-15,0 0-9 0,0 0-7 0,-13-82-7 16,-3 80-5-16,-3 2-5 0,-7 0-4 15,-1 9 1-15,-5 11-3 0,2 7 0 16,-4 10-3-16,1 8 3 0,0 8-1 16,1 4-1-16,3 2 1 0,3-1-2 15,7-1 3-15,5-3 1 0,4-2 15 0,4-2 0 16,6-5 2-16,6-3 0 0,8-9-12 16,4-6 2-16,6-7-2 0,5-8-3 15,3-4 6-15,6-8-3 0,3 0 1 16,3-17 1-16,3-1-6 0,3-8 0 15,-3-3 2-15,-2-1-12 0,-3-2-1 16,-6 0 0-16,-4 2-4 0,-6 4 15 16,-5 5 1-16,-7 5-1 0,-7 9 0 0,-2 4-1 15,-5 3-2-15,0-2-2 16,1 2-1-16,7 12 3 0,-2 8 15 0,0 10-12 16,0 4 15-16,-2 4-2 0,2 0-14 15,4 0 11-15,2-2-11 0,2-1-1 16,4-6 0-16,0-5-1 0,3-4-1 15,0-9 1-15,4-8-5 0,1-3-3 16,0-10-7-16,1-11 0 0,-3-6-4 0,0-7 5 16,-1-6 9-16,-4-7-10 15,-2-5 4-15,-1-3 3 0,-1-7-1 16,-2 0 15-16,4 0 4 0,-2-5 4 16,3 2 1-16,-2 5 3 0,-1 9 5 0,-5 6-1 15,-2 18 1-15,-2 6 0 0,-3 11-7 16,-1 5-6-16,-1 2-7 0,-1 3-3 15,0 1-2-15,0 21 4 0,-6 14-3 16,-1 17 2-16,-1 8-3 0,3 7 2 16,2 5 1-16,2 3-1 0,1 0 16 0,0 0-1 15,9-2 2-15,3-6-2 0,3-5-14 16,7-15 1-16,1-7-3 0,0-12 4 16,2-9 3-16,-1-11-2 0,1-5 0 15,-1-4 0-15,5-16-1 0,-3-7 0 16,2-6 3-16,-2-4-1 0,-3-3-1 15,-2-4-1-15,-2-1-1 0,-1-2-12 16,-5 1-2-16,-2 1 3 0,-4 5-2 16,-2 1 17-16,-2 12-4 0,-3 9 2 15,1 8-1-15,-1 6-4 0,0-1 2 0,0 1-3 16,0-2-1-16,0 2 2 0,0 0 0 16,0 12 3-16,0 9 0 0,0 7 1 15,0 2 14-15,2 5-1 0,2 2 0 16,2 0-2-16,1 0-11 0,-1-2 1 15,1-5-2-15,2-3 0 0,2-4 3 0,-1-3-2 16,-1-11 1-16,1 2 2 0,-1-8-5 16,3-3 6-16,5 0-4 15,1 0 0-15,4-11 1 0,3-1-6 16,-4-8-2-16,0-3-3 0,-4-4-10 0,-4 0-7 16,-3-5-10-16,-7 2-21 0,-3-4 9 15,0 1-4-15,-7 2 14 0,-10-2 25 16,-5 4 0-16,-5 7 11 15,-4 5 7-15,-1 5 4 0,-1 6 4 0,-2 4 3 16,2 2-1-16,1 2-1 0,5 8-4 16,2-1-4-16,9 7-2 0,3 0-1 15,9 2 12-15,4 5-10 0,10-3 16 16,9 3-14-16,11-4 1 0,8-2 14 0,8 1-17 16,6-7 16-16,2-2-19 0,2-6 0 15,2-3 2-15,-3 0-1 0,-3-3 3 16,-3-6-17-16,-3-2 15 0,-5-7-13 15,-5 1 18-15,-3-2 1 0,-7-1-10 16,-3-1 15-16,-7 1-10 0,-6 5 17 16,-2-2 2-16,-7 8-5 0,2 3-3 0,-2 1-6 15,-1 5-3-15,0-1-5 0,0 1-2 16,0-2-2-16,0 2-1 0,-10 0 0 16,-4 8 3-16,-2 10 0 0,-1 5 18 15,5 6-17-15,3 3 14 0,2 1-3 16,7-3-14-16,0-1 17 0,7-3-15 15,5-5 2-15,1-3 1 0,3-5-1 16,-2-3 1-16,1-5-2 0,1-4 3 16,2-1-2-16,4-1 1 0,3-7 1 15,-1-7-1-15,1 0-1 0,-1-2 3 0,-1-4-4 16,-2 0 1-16,-1 1-13 0,-1 0 13 16,-6 0-12-16,-3 5-3 0,-2 2 14 15,-2 3-18-15,-4 5 15 0,1 0-4 16,-3 5-3-16,0-2 16 0,0 2-16 15,0 2 17-15,0 11-10 0,0 9-1 0,0 6 14 16,-3 3-9-16,1-2 11 16,2 0-11-16,0-2 0 0,8-1-1 15,2-5 1-15,4-3-1 0,4-3 4 16,3-7-1-16,5-8-1 0,2 0 1 0,4-11 1 16,-1-5-4-16,1-12 2 0,0-5 0 15,1-4-14-15,-2-10-1 0,-2-1 1 16,-2-1 0-16,-4-5 16 0,-1-1 0 15,0-1 2-15,-5-3-1 0,-4 0 0 16,-3-4 0-16,-1 6 0 0,-4 3 1 0,0 9-2 16,-4 7 1-16,-1 11-2 15,2 10 0-15,-2 11-3 0,0 6-6 16,0-2 1-16,0 2-3 0,-9 6 1 16,-5 13 4-16,-1 11 0 0,1 11-3 0,5 12 1 15,2 5-1-15,2 6 3 0,2 1-2 16,1-3 3-16,2-4 15 0,2-2-15 15,6-5 15-15,2-2 1 0,3-5-14 16,0-6 14-16,2-3-13 0,0-8 0 16,0-7 1-16,2-5 1 0,2-3-1 0,1-6 0 15,5-2 0-15,2-4-2 0,2-7-1 16,0-5 2-16,0-3 0 0,0-3 0 16,-3-4 4-16,-4 0-16 0,-4-6 11 15,-4 0-14-15,-3-1-1 0,-7-1 15 16,-4-1-15-16,0 4 15 0,-6 1-1 15,-8 3-1-15,-3 1 2 0,-8 2-2 16,-2 3-1-16,-7 2-3 0,0 4-2 16,-5 4-7-16,3 2-20 0,2 5-21 15,4 0-38-15,4 1-29 0</inkml:trace>
  <inkml:trace contextRef="#ctx0" brushRef="#br0" timeOffset="14615.26">14900 17095 307 0,'0'0'35'15,"0"0"-13"-15,0 0-14 0,0 0-7 16,0 0-4-16,0 0 0 0,0 0 3 0,0 0-1 16,0 0 18-16,-16 100-17 15,13-64 16-15,2 0 1 0,-1-1-17 16,2-4 15-16,0-2-14 0,3-8 0 16,3-1 2-16,2-7 0 0,1-2 0 0,-3-5 2 15,7-3 0-15,3 0 2 0,7-3-1 16,6-8-4-16,1-4-2 0,1-6 0 15,-1-2-1-15,-3-5-14 0,-2-1 16 16,-2-3-16-16,-4 2-1 0,-1 2 14 16,-3 1-17-16,-6 7 18 0,-3 7 0 0,-2 2 0 15,-1 5-4-15,-2-1-3 16,2 1 0-16,-3 3-1 0,0 0 2 0,0 15 6 16,0 6 17-16,3 10-3 0,0-1 4 15,3-1-2-15,1-2-18 0,3-4 5 16,-4-8-1-16,1-3 0 0,-1-4 1 15,4-4 2-15,2-1 0 0,1-3 1 16,10-6-2-16,0-10 0 0,0-6 2 16,1-11-19-16,-1-4 2 0,1-8 1 15,-1-2-3-15,-1-3 17 0,1-5 2 0,-1-3-1 16,-5-4 2-16,0 0-1 0,-5 0 0 16,-2 6 0-16,-6 1-3 0,-1 11 1 15,-1 9 3-15,-2 12-3 0,0 9 1 16,0 10-5-16,0 4-3 0,0 0-1 15,-12 0-2-15,-5 12 2 0,-5 8 2 0,3 9 0 16,2 6-1-16,4 9 1 0,2 6-2 16,3 4 1-16,5 2 0 15,3 2 1-15,0-5-2 0,8-3 4 16,3-5 0-16,1-3 1 0,5-7 16 0,-1 0-13 16,6-6 18-16,1-4-4 0,0-5-13 15,3-5 13-15,4-4-15 0,2-5 1 16,3-6 0-16,0 0-13 0,3-7 12 15,0-3-14-15,0-3 15 0,0-1-1 16,-4-1 0-16,-1-3-2 0,-5-4-14 16,-2 1 15-16,-3-3-14 0,-6-1 15 15,-5 1 0-15,-5 1-2 0,-5 1 0 16,-2 2-1-16,-2-3 0 0,-7 4 1 16,-2 2 0-16,1 6-2 0,-3 4-1 0,-4 4 1 15,-4 3 0-15,-8 3-3 0,2 5 2 16,-2 9 2-16,1 3-3 0,2 4 4 15,2-3-2-15,6 1 1 0,3 1 0 16,4-2 0-16,5-6 15 0,4 3-14 16,2-1 20-16,1 0-17 0,8-1 1 0,4-5 2 15,7-5-1-15,5-6-1 0,1 0 2 16,2-3-2-16,3-6-19 16,-1-5 18-16,1-2-20 0,-2-2 18 15,1-1 0-15,-2 1-2 0,-4-2 3 0,-1 0-2 16,-7 2 0-16,-3 4 1 0,-6 4-2 15,-2 0 1-15,-4 5-2 0,2 2-5 16,-3 3-1-16,0 0 1 0,-3 4 1 16,-7 10 2-16,0 6 2 0,-3 0 1 15,3 5-1-15,2 1 3 0,4 2 16 0,3-1-17 16,1-2 17-16,5-3-2 0,4-1-15 16,4-9 16-16,3-1-12 0,2-7 1 15,3-4-2-15,4 0-14 0,1-7 13 16,3-6-15-16,1-5 16 0,0-3 1 15,-1-2-17-15,0-7 14 0,-4 1-15 0,0-1 14 16,-4 1 2-16,-3 1-3 0,-1 7 2 16,-7 5 0-16,-3 5 0 15,-4 8 1-15,-3 3-7 0,0-2 1 16,0 2-3-16,0 0 1 0,0 14 4 0,-8 6 1 16,-1 9 0-16,3 3-3 0,3 0 17 15,3 2-24-15,3 1-2 0,10-2-38 16,6-5-94-16,2-8-54 0</inkml:trace>
  <inkml:trace contextRef="#ctx0" brushRef="#br0" timeOffset="15415.66">17474 17099 207 0,'0'0'41'0,"0"0"-5"0,0 0-6 16,0 0 1-16,0 0 3 0,0 0 0 16,0 0 1-16,0 0-6 15,102-1-4-15,-36-9-4 0,8 3-5 16,8-1-4-16,6 1-6 0,0 1-2 0,-4 0-2 16,0 3 0-16,-8-4-2 0,-6 6 0 15,-9-4-3-15,-10 4 2 0,-10 0-1 16,-15 1 1-16,-11 0 4 0,-9 0-3 15,-6 0 3-15,0 0-2 0,0-3-2 16,1 3 0-16,1-2-1 0,-1 0-1 0,-1 1 0 16,3-1 1-16,-3-4 0 15,-4-3-1-15,-5-1-1 0,-3-7 0 16,-5 3-3-16,-1 2 0 0,-3-3 1 16,-4-1 2-16,-1 0 1 0,0-4 4 0,1 1-1 15,4 3 3-15,1 1-2 0,8 6 0 16,5 3-2-16,4 4 0 0,3 2-2 15,-3-1 0-15,3 1-1 0,-1 0 1 16,-1 0 2-16,1 0 0 0,1 1 0 16,0 12 0-16,3 4-1 0,8 2-1 0,2-1 3 15,3-3 0-15,3 1 0 0,1-3 0 16,2-1 0-16,0 0 0 0,2 2 0 16,-1-5-2-16,2 2 2 0,-5-2-1 15,2 2 1-15,-3-2 0 0,-3 2-1 16,-4-4 0-16,-6-3 0 0,-1 0-1 15,-5 2 2-15,-3 8-1 0,-11 2 2 16,-6 7-2-16,-8-2-2 0,-9 0-15 16,-3 0-35-16,-6-1-70 0,-3 2-96 15</inkml:trace>
  <inkml:trace contextRef="#ctx0" brushRef="#br0" timeOffset="16057.77">19336 17013 429 0,'0'0'43'0,"0"0"-11"0,6-93-6 16,14 49-8-16,9-6 1 0,6 0-8 15,7-2 0-15,6 5-6 0,0 0-2 16,1 3-1-16,-3 0-6 0,-1 1 3 16,-8 4-7-16,-5 3 0 0,-9 5-2 0,-8 8-4 15,-7 11-3-15,-8 2-5 0,0 4-1 16,-5 0 1-16,-11 1 4 0,-4 5 4 16,-6 9 5-16,1 5 3 0,2 4 2 15,1 0 0-15,2 4 2 0,2 0 0 16,3 1 5-16,4 3-4 0,3-2 5 15,2 2-1-15,2 2-4 0,4-1 3 16,0 0-6-16,1 1 4 0,9-5-1 16,2 5 1-16,4-2 0 0,4 1-1 15,6 0-1-15,4 1 2 0,7-6-2 0,3 3 1 16,2-2-5-16,1-4 2 0,1-2 1 16,-7-5 0-16,-3-1 1 0,-13-4 0 15,-9-5 1-15,-6-1 2 0,-6-1 0 16,0 0 0-16,-2 0 1 0,-14 5-2 15,-11-5-2-15,-12 5 2 0,-7-2 0 16,-4 1-1-16,-2 0 0 0,3 1-2 16,3 1-18-16,3-3-22 0,6-1-23 15,11 1-18-15,4-3-3 0,8 0 5 16</inkml:trace>
  <inkml:trace contextRef="#ctx0" brushRef="#br0" timeOffset="16316.73">20223 16100 350 0,'0'0'44'0,"0"0"-18"16,0 0-15-16,0 0-9 16,0 0 6-16,0 0 4 0,32 114 1 0,-28-58 3 15,-1 8 3-15,-3 7-1 0,0 7 4 16,0 8-8-16,-6 7-5 0,-4 4-6 15,0 5-5-15,-2 1 4 0,-2-1 11 16,1-5-1-16,-1-3 4 0,3-4-7 16,2-10-14-16,1-4 3 0,4-6-11 0,-1-8-5 15,1-9-31-15,4-10-51 0,0-15-55 16,0-13-76-16</inkml:trace>
  <inkml:trace contextRef="#ctx0" brushRef="#br0" timeOffset="16594.1098">20087 16802 353 0,'0'0'28'0,"0"0"-11"16,0 0-7-16,0 0-5 0,0 0-4 16,0 0 0-16,0 0-3 0,84-54 2 15,-58 62 0-15,0 6-1 0,1 3 2 16,0 5-2-16,-1 3-1 0,-2 2 0 15,-2 3 0-15,-6-2 1 0,-2-1 0 16,-7 0 0-16,-4-4 1 0,-3 3 0 0,-6-4 1 16,-9 2 0-16,-4-4-4 0,-4 0 3 15,-2-3-2-15,2-2-1 16,7-6 2-16,6-4-21 0,4-2-14 0,6-3-17 16,-1 0-29-16,1-2-9 0,14-11 4 15</inkml:trace>
  <inkml:trace contextRef="#ctx0" brushRef="#br0" timeOffset="17795.37">20519 16685 244 0,'0'0'49'0,"0"0"-7"16,0 0-14-16,0 0-11 0,0 0-5 16,78-56-6-16,-52 56-2 0,3 7-1 0,-2 7-4 15,0 6-1-15,-1 3-2 0,-1 8-2 16,-2 1 3-16,-4 7 2 0,-2 4-3 15,-4 3 1-15,-3-4 1 0,-6-2-3 16,-4-4 3-16,-1-5 0 0,-12-8 0 16,-5-1 4-16,-3-10-1 0,-4-4 1 0,1-8 1 15,2 0 0-15,-1-7-2 0,4-4-1 16,3-6 2-16,6-6-1 0,3 0 0 16,7-1 1-16,3-2-1 0,12-1-1 15,9-1-1-15,6 3-1 0,6-1 1 16,5 5 0-16,5 3-1 0,0 1-2 15,5 3 1-15,0 3 1 0,2 3-1 16,2-2 5-16,1 1-2 0,1 1 1 16,-1-1-1-16,-1 0-1 0,-3 0 2 15,-3 0 1-15,-5 0 0 0,-4-1 3 0,-5 0-2 16,-5 0 3-16,-5 2 1 16,-9-1-1-16,-8 4 0 0,-3 4-3 0,-5-3-1 15,0-9 0-15,-9-1-1 0,-4-1 3 16,-3 5-3-16,-5 2-1 0,-3 5 0 15,0 3 0-15,-5 0 0 0,-3 0 0 0,0 3-1 16,-1 5 1-16,0 4-3 0,2 1 1 16,2 6-1-16,0 0 1 15,2 6 0-15,5 1-1 0,5 1 1 16,8 0-1-16,8 1 1 0,1-1 1 0,6-1 2 16,8-2 0-16,5-4 3 0,8-7 0 15,4-4 3-15,5-4 0 0,3-5-3 16,-2-3 2-16,1-9-1 0,1-5-1 15,0-4 1-15,-1-3 1 0,-4-2 0 16,1-2-1-16,-3 3 3 0,-5-1 2 16,-2 2-2-16,-5-1 4 0,-5 4-2 15,-6 6-1-15,-4 6 0 0,-1 4 1 16,-4 5-3-16,0-1-4 0,0 1-3 16,0-2-3-16,0 2-1 0,0 0 1 0,-5 8 2 15,-5 7-3-15,-4 8 2 0,3 4-1 16,4 5-1-16,2 3-1 0,4 3-1 15,1 1-7-15,4 1-1 0,7-8-9 16,4-2-3-16,1-7-15 0,5-6-14 16,0-5-8-16,0-9 0 0,2-3 13 0,0-7 14 15,1-6 15-15,-2-10 13 0,1-3 8 16,-3-4 4-16,-2-3 5 16,-1-4 1-16,-4 2 4 0,-1 0 3 15,-2 5 0-15,-3 3 4 0,-2 5 1 0,0 4 4 16,-4 7 7-16,1 5 0 0,-1 2-3 15,-1 4-13-15,0-1-11 0,0 1-6 16,0 0-1-16,0 0 1 0,0 10 1 16,0 7-1-16,0 6-1 0,0 1 3 15,2 0-2-15,7 2 4 0,5-3-2 0,4-1 0 16,6-2 0-16,3-3 0 0,5-8 1 16,2-3-2-16,2-6 4 0,1-3-2 15,1-8 0-15,-5-4-1 0,-1-3 1 16,-7-4 1-16,-2-1-1 0,-6-1 2 15,-4 0-1-15,-5 1 0 0,-2 7-1 0,-4 1-1 16,-2 1 2-16,0 2-1 16,0-1 0-16,0 8-1 0,0 0-2 15,0 5-5-15,-5 0 1 0,-6 3-1 16,-3 11 3-16,-7 10-1 0,5 7-2 0,-1 11 2 16,5 10-2-16,1 10 0 0,4 3 0 15,2 5 2-15,2 0-1 0,3 2 3 16,0 0 18-16,2 4-7 0,1-1 5 15,0 0-2-15,-3-4-14 0,0-5 2 16,-2-9-5-16,-8-8 4 0,-6-7 0 16,-4-7 0-16,-5-7 3 0,-4-10-5 15,-4-6 2-15,-3-10-1 0,-1-2 1 16,-1-14 0-16,3-6 2 0,2-7 3 16,4-7-3-16,6-6 2 0,8-9-1 0,7-3-1 15,8-8 0-15,11-1-13 0,14-3 11 16,8 0-12-16,9 2 4 0,6 0 20 15,1 7-5-15,-1 5 13 0,-3 11-2 16,-6 4-6-16,-5 7-9 0,-7 7-6 16,-9 8-12-16,-8 6-37 0,-3 6-112 0,-7 1-79 15</inkml:trace>
  <inkml:trace contextRef="#ctx0" brushRef="#br0" timeOffset="18879.7">16745 17784 136 0,'0'0'30'0,"0"0"-1"16,0 0 5-16,0 0 3 0,0 0-3 0,0 0-4 15,0 0-11-15,0 0-5 0,0 0-6 16,-19 3 3-16,19-3-4 0,13 3 3 16,9-3-3-16,10 3-6 0,7 1-3 15,1 1-6-15,4-2-8 0,2-2-9 16,0-1-19-16,0 0-24 0,-5-2-22 15,-3-5-33-15</inkml:trace>
  <inkml:trace contextRef="#ctx0" brushRef="#br0" timeOffset="19043.18">16835 18086 345 0,'0'0'26'15,"0"0"-14"-15,0 0-7 0,0 0-6 0,98-16-7 16,-43 5-12-16,9-6-19 0,4 2-28 16,6-5-30-16,0-3-41 0</inkml:trace>
  <inkml:trace contextRef="#ctx0" brushRef="#br0" timeOffset="19413.1498">17579 17573 360 0,'0'0'64'15,"0"0"-17"-15,0 0-13 16,0 0-16-16,0 0-10 0,0 0-1 0,0 0-3 16,0 0 0-16,102-20-4 0,-46 17-2 15,8 1 1-15,4-1-3 0,0 0-2 16,-3 2-1-16,-7 1-5 0,-9-5 1 15,-10 2-1-15,-13 0 3 0,-9-1 5 16,-8-1 2-16,-6 2-3 0,-3-4 4 16,0-4-2-16,-12-1 2 0,-1-5 2 0,3 7 1 15,-4 2 6-15,5 2-2 0,0 3 1 16,0-2-2-16,0 5-3 0,-5 5-1 16,4 12 1-16,-4 8-2 0,4 10 3 15,0 6-1-15,2 8 2 0,3 7 3 16,-3 9-1-16,0 12-3 0,1 10 1 15,-1 14-5-15,2 6-4 0,5 2 0 16,1-2-9-16,3-7-20 0,6-9-25 16,3-9-42-16,3-14-40 0</inkml:trace>
  <inkml:trace contextRef="#ctx0" brushRef="#br0" timeOffset="21056.4">18287 17926 291 0,'0'0'36'0,"0"0"3"16,0 0-19-16,0 0-10 15,0 0-4-15,0 0-6 0,86-25 3 16,-61 52 0-16,1 11 2 0,0 9-4 0,0 6 2 16,-1 5 1-16,-3 4-4 0,-2 0 3 15,-5-1-5-15,-4 0 2 0,-6-5 3 16,-5-3-4-16,0-8 1 15,-5-5-4-15,-7-13-2 0,-4-7 2 0,4-9 0 16,-3-7 5-16,-3-8-3 0,-1-14 4 16,-1-13 1-16,4-4-3 0,5-4 4 0,4-4-4 15,4-1-2-15,3 2 3 16,0 1-4-16,4 4 0 0,7 10 0 16,4 3 1-16,5 4-1 0,2 5 0 0,7 3-1 15,4 5 0-15,6 7-2 0,5 4 0 16,5 3 6-16,2 7 2 0,3 1-1 15,3-3 1-15,-2 2 1 0,-1-9-3 16,-3 2-1-16,0-6 1 0,-5-1-4 16,-3 0 3-16,-5-6-2 0,-5-6 1 0,-5-2 2 15,-7-2 0-15,-6-3 1 0,-6 6 4 16,-2-2-2-16,-6 0-2 0,-1-4-1 16,0-3 1-16,-10 1-1 0,0 1 0 15,-3 5 3-15,-6 4-4 0,-1 2-1 16,0 3 2-16,-2-2 2 0,-1 3 3 15,1 4 0-15,-2 1-3 0,-2 1 4 16,-2 12-5-16,-1 2 1 0,0 6-1 16,2 5 1-16,2 3-1 0,3 4-4 15,4 4 7-15,3 2-1 0,5 2 2 0,6 1 0 16,4 1 0-16,0-2-3 0,6-1-1 16,7-6 0-16,3-4 5 15,4-8 1-15,4-4-2 0,2-8 5 0,3-6-6 16,4-4 0-16,1-9-1 0,2-11-1 15,0-7 3-15,-1-5-3 0,-2-5 0 0,-4-4 2 16,-1-4-3-16,-7-1 1 0,-5 3 0 16,-2 3 3-16,-3 5-1 15,-5 11-2-15,-3 7 5 0,-2 11 1 16,-1 0 1-16,0 0-4 0,0-1-1 0,1 3-4 16,-1 4 0-16,0 0-4 0,-2 8 3 15,-6 8 1-15,-2 15-2 0,1 4 7 16,-1 7-4-16,4 5-4 0,1 1 1 15,2 2-3-15,1 0 3 0,1-3-6 16,1 0-2-16,0-5-5 0,3-5-9 16,4-7-10-16,2-7-12 0,-1-8-6 15,2-11-1-15,2-4 8 0,2-12 14 16,4-12 15-16,1-3 6 0,-5-8 12 16,0-3-3-16,-3-5 7 0,-2-3 6 0,-1 3 4 15,-2-4 4-15,-2 0 5 0,1 5 4 16,-2 6 2-16,-1 4 2 0,1 5-2 15,1 9-8-15,-4 6-8 0,2 7-3 16,-2 5-12-16,0-2-2 0,1 4 0 16,2 15 1-16,2 7 2 0,-2 14 1 0,1 1 4 15,-1 4-3-15,0 3-4 0,0 1 6 16,2 0-4-16,1-5 4 0,-2-5-1 16,4-7-8-16,-2-7 4 0,1-6-1 15,-5-10 6-15,6-1 2 0,1-6 1 16,6 0 2-16,4 0-3 0,3-13-1 15,-1-7 2-15,3-5-7 0,-2-5 1 16,-2-2 5-16,0-3-3 0,-4 0 1 16,0 1 1-16,-3 2-3 0,-6 9-3 15,-3 8 1-15,2 4 0 0,-5 10-3 0,1-6-2 16,1 6-3-16,-3 1 2 0,0 0 3 16,0 12-3-16,0 12 3 0,0 10 1 15,1 4 2-15,2 3 2 0,3-3-1 16,1-3-1-16,2-6-5 0,-3-11 2 15,4-6 4-15,4-8 5 0,4-4-3 0,6-1 2 16,4-14 0-16,0-5-3 16,3-7 1-16,2-7-1 0,2-2-1 15,0-8 0-15,-3-2 0 0,-1-6-3 16,-3 2-1-16,-5 0-1 0,-4 5 2 0,-5 4 0 16,-4 6 1-16,-2 5-5 0,-4 10 3 15,-3 6 0-15,1 9-2 0,-2 5-1 16,0 0 0-16,-9 4 3 0,-3 5 0 15,-1 9 2-15,1 1 1 0,4 9-2 16,1 3 1-16,2 3-4 0,2 1 4 16,1 5 3-16,2-2-3 0,0 1 1 15,5 1-2-15,3-4-2 0,1 2 2 16,-1 0 0-16,2-3 1 0,2-6-3 16,0-2-1-16,2-4 5 0,2-5-2 0,3-3-1 15,1-3 0-15,-6-3 1 0,2-4 2 16,-6-2 3-16,-5 0-1 0,1-3-1 15,-6 0 0-15,0 0 1 0,0 0 0 16,0 0 0-16,-11-8-3 0,-10-2-6 16,-11 1 5-16,-6 6 1 0,-2 3-1 0,0 0-1 15,5 3 1-15,7 4-6 0,11 1-9 16,5 1-12-16,8-1-12 0,4-1-14 16,4 4 2-16,15-7 5 15,10-1 3-15,9-3 4 0,5-1 4 0,3-8 4 16,2-9 6-16,-2 1 13 0,-1-6 3 15,-3-1 7-15,-3-8 4 0,-4-6 7 16,-5-2 13-16,-4-7 15 0,-7 5 13 16,-6-3 4-16,-5 5 6 0,-3 2 1 15,-4 6-5-15,2 6-5 0,0 1-9 0,-1 5-6 16,-1 9-7-16,1-1-4 0,-2 6-6 16,0 0-9-16,1 3-4 15,-1 3-11-15,0 0 5 0,0 20-2 0,1 7 1 16,1 15 2-16,-2 1 0 0,0 4 3 15,0-2-3-15,0 1 1 0,0-2-5 0,-4 0-3 16,1-4 0-16,0-3-2 16,3-2-4-16,-2-12-15 0,2-6-18 15,0-8-31-15,0-3-33 0,3-6-49 16</inkml:trace>
  <inkml:trace contextRef="#ctx0" brushRef="#br0" timeOffset="21199.93">20497 17724 350 0,'0'0'20'0,"0"0"-17"16,0 0-6-16,0 0-3 0,0 0-3 15,0 0-1-15,0 0-4 0,92 11-10 16,-42 6-23-16,7 0-25 16,1-7-22-16</inkml:trace>
  <inkml:trace contextRef="#ctx0" brushRef="#br0" timeOffset="21436.3">21224 17555 196 0,'0'0'46'0,"1"-79"-1"0,-1 42 2 0,-3 4-3 15,-1 10 0-15,1 3-20 0,0 11 8 16,1 2-26-16,1 2-1 0,1 5 10 16,-3 0-22-16,-2 17 17 15,-3 10-11-15,-1 17 1 0,2 6 1 0,0 11 2 16,3 1-1-16,1 8-2 0,3 4-2 15,0 3 1-15,0 5-2 0,4 9 4 16,1-2 2-16,-1 1-8 0,-1-4 0 16,-2-4-11-16,-1-9-5 0,0-8-19 15,0-10-18-15,0-11-28 0,0-14-27 16,0-13-36-16</inkml:trace>
  <inkml:trace contextRef="#ctx0" brushRef="#br0" timeOffset="21811.27">20836 18204 320 0,'0'0'51'0,"0"0"-17"0,0 0-14 15,0 0-6-15,0 0-12 16,0 0 0-16,0 0 3 0,0 0 3 0,106-20-4 16,-54 23-2-16,3-3-2 0,3 0 0 15,-1-7 5-15,0-5-3 0,-5-7 2 16,-7 3-2-16,-6 0-2 0,-5 0 3 15,-9 1 2-15,-3-5 1 0,-4-3-4 16,-6 0 2-16,-2 0 1 0,-3-2 0 0,-2 7 2 16,-4-2-6-16,-1 8 4 15,0-2-1-15,0 2 0 0,0 7 8 16,0 1-11-16,0 4 0 0,0-3-3 16,0 3-3-16,0 0 3 0,0 3-1 0,-1 11 3 15,-2 11 0-15,0 7 4 0,1 7-3 16,0-2 2-16,-1 4-4 0,0 1-2 15,-2 0 2-15,1-2 3 0,-2 2-2 16,0-3 2-16,-1-4-1 0,3-8-5 16,0-7 0-16,2-5-8 0,1-2-16 0,1-6-27 15,0 1-22-15,0-8-51 0,0-5-61 16</inkml:trace>
  <inkml:trace contextRef="#ctx0" brushRef="#br0" timeOffset="22997.56">21829 17963 340 0,'0'0'39'0,"0"0"-8"16,0 0-7-16,0 0-11 0,0 0-9 16,0 0-8-16,0 0 2 0,0 0-2 15,0 0 6-15,-8-33 0 0,-15 58-5 16,0 8 4-16,0 10-5 0,2 7 6 15,-1 5-1-15,4 1-1 0,5 2 1 0,4 0-4 16,2-3 5-16,5-1-1 16,2-7-3-16,2-5 2 0,6-4-4 15,3-10 1-15,-1-6 5 0,1-8-1 16,1-6 4-16,4-8-1 0,0 0 0 0,5-8 2 16,-2-4-5-16,1-6 0 0,-1-4-1 15,-3-5 4-15,0-8 2 0,-3-3-2 16,-4-4-1-16,-5 1-6 0,-4 0 1 15,-7 4-5-15,-9-2 2 0,-6 1-5 16,-2-1-1-16,-5 4 3 0,-2 4 3 16,1 5 4-16,4 8-2 0,6 8-1 15,1 2 8-15,7 4-7 0,6 4-1 16,2 0-4-16,4 0-5 0,0 7 9 16,10 5 2-16,10 5 0 0,8-2 1 0,8 0-4 15,5-6 1-15,1-1 0 0,4-2 1 16,-1-6 1-16,-2 0 2 0,-4-5 2 15,-3-4-1-15,-4 0 5 0,-6 0-4 16,-6 3 8-16,-4-2 3 0,-1 1 0 16,-7 3 4-16,3-8-5 0,-7 7-2 0,-2 2-4 15,1-2-1-15,-3 5-5 0,0-2-4 16,0 2 2-16,0 3-2 0,0 16 3 16,0 9 5-16,-5 14-3 0,-1 0-1 15,2 2-3-15,-1-6 3 0,5-1 4 16,0-7-1-16,0-10 4 0,0-4-3 15,0-7 5-15,2-4 6 0,-1 0 6 16,5-5-1-16,5-3-2 0,7-14-5 16,7-8-6-16,-1-8-2 0,2-6-3 15,-1-7-3-15,2-1-2 0,1-2 2 0,-2 5 2 16,-2 8-1-16,-5 9-2 0,-4 8-1 16,-8 12-5-16,0 7 5 0,0 7-1 15,0 19 2-15,2 10-3 16,-1 13-9-16,6 6-32 0,0 1-65 0,7-6-117 15</inkml:trace>
  <inkml:trace contextRef="#ctx0" brushRef="#br0" timeOffset="24350.87">23958 17430 221 0,'0'0'43'16,"0"0"-12"-16,0 0-13 0,0 0-8 0,0 0-6 15,0 0-3-15,-82-76-2 16,63 76 1-16,-4 9 1 0,-9 9-1 16,-1 10 2-16,-2 2-2 0,-4 10 0 15,3 4 1-15,0 1-1 0,2 4 3 0,5 1-1 16,5 3 0-16,3 3-2 0,6 5-2 16,6 3 0-16,5 4 3 0,4 2 2 15,2-3-1-15,12-2-2 0,6-6 2 16,4-9-2-16,8-12 2 0,4-11 4 15,6-10-6-15,4-12 0 0,2-5 0 0,1-12-5 16,-2-13 2-16,-2-4-4 0,-5-7 2 16,-5-3 6-16,-5-4-2 15,-7 1 1-15,-4-4 0 0,-6 2-2 16,-4-2 4-16,-1 7-2 0,-3 4 10 0,-2 10-7 16,-2 6 5-16,-1 5-2 0,0 8-5 15,2 3 4-15,-2 3-1 0,0-3 2 16,0 3-7-16,0-1-1 0,0 1-2 15,0 0 4-15,-5 7-6 0,-1 10-2 16,-2 7 0-16,4 5 4 0,4 3 7 16,0 6 2-16,0 2-3 0,5 2 0 15,5 0 1-15,2-1 0 0,0-3-2 16,3-3 3-16,0-11-1 0,2-5 4 16,-5-10 6-16,4-6-2 0,1-3-3 0,2-8 0 15,7-10-1-15,0-3-3 0,-3-9 2 16,3-2-7-16,-1-10 3 0,1 3 1 15,-3-1-3-15,0 3 4 0,-1 1-4 16,-4 5-2-16,-2 3 8 0,-4 12-5 16,-5 0 3-16,-2 6-8 0,-4 5 7 0,2 1-1 15,-3 4-4-15,0 0-1 0,0 0-1 16,1 0-4-16,2 12 6 0,-1 11 3 16,3 9-8-16,0-1 7 0,-1 8 0 15,3-8 0-15,2 3 2 0,1-2 2 16,2-5-1-16,-1 2 1 0,2-2-3 15,-1-4 2-15,1-3-5 0,-2-5 2 16,-2-4 4-16,-2-4-1 0,2-7 2 16,4 0 3-16,6-7-4 0,4-8 1 15,-4-5-3-15,1-6 0 0,0-3-2 0,-2-5-3 16,-1 1 5-16,-3-2-1 0,1 1 1 16,-5-1 0-16,-3 3-5 15,-1 3 4-15,-3 12-5 0,0 5 4 16,-2 6 0-16,-1 6-7 0,0-1 4 0,0 1-4 15,2 0 2-15,2 0 3 0,0 4-1 0,2 11 2 16,2 5 1-16,-2 7-4 0,2 5 4 16,1 6 4-16,2 0-3 15,4 4 2-15,-1-1-1 0,3-3-4 16,2-6 4-16,-3-6-2 0,3-6-4 0,-2-7 3 16,-4-4 2-16,2-4-1 0,2-5 0 15,1-5 0-15,5-5-4 0,-3-10-2 16,-3-4 3-16,3-6-3 0,-2-4 1 15,1-1 0-15,-2 2 3 0,-4-1 4 16,1 3-3-16,-2-3 1 0,-3 1 0 16,2 2-2-16,-2-2 6 0,-2 6 5 15,0 7-3-15,-2 3 0 0,0 8-3 16,-3 6-2-16,-1-1 0 0,-1 4 3 16,0-2-3-16,0 2 0 0,2-2-5 0,-2 2-1 15,1 0-1-15,-1-3 3 0,2 3-1 16,-1 0 3-16,3 0 4 0,2 8-7 15,4 7 0-15,-3 8-2 0,1 0 0 16,-4 4 9-16,1 5 0 0,0 6 0 16,-1 6 0-16,-1-1-2 0,0 4 1 0,0-5 1 15,0 5 2-15,2-4-3 0,0-1-2 16,2-2-3-16,-1-8-3 0,2-5-2 16,-3-4-11-16,3-4-27 0,0-5-32 15,1 0-36-15,-2-4-44 0</inkml:trace>
  <inkml:trace contextRef="#ctx0" brushRef="#br0" timeOffset="25463.03">25809 17943 315 0,'0'0'45'0,"0"0"-21"16,0 0-10-16,0 0-8 0,0 0-5 15,0 0 5-15,0 0 0 0,0 0 6 16,0 0 0-16,25 34 2 0,-9-27-4 0,4-7-2 16,4 0-2-16,8-6-5 15,-1-3 2-15,-3-5-3 0,0-3-1 16,-5 1-1-16,-3-4 5 0,-1 5-2 16,-6 0-2-16,-2-1 6 0,-3 1-10 0,-2 3 1 15,-5-4 1-15,-1 0-4 0,0-2 0 16,-4 3 2-16,-4 3-2 0,-1 1 0 15,0 5 2-15,-4-2 1 0,-6 3 4 16,-1 5 0-16,-7 0 3 0,0 0-2 16,-2 13 2-16,-1 3-1 0,2 7 2 0,4 5-6 15,4 1-2-15,5 4 5 0,4 2-4 16,5 1 3-16,5 2 4 0,1 2-1 16,1-2 1-16,9 0-3 15,2-6-2-15,4-2 2 0,4-4 1 0,6-8 0 16,6-7-5-16,1-7-3 0,3-4-4 15,2-12-4-15,1-3-1 0,-2-11-5 16,-1-2 0-16,-2-7 5 0,-5-4 5 16,-3 0 4-16,-5 0 0 0,-3 0 11 15,-6 7 2-15,-1 5 1 0,-5 8 8 0,-2 11-7 16,-2 2 0-16,-2 6 3 0,0-2-8 16,0 2-2-16,1 0-5 15,-1 0 1-15,0 0 2 0,0 0-1 16,0 12-1-16,0 11-3 0,0 9 2 0,0 6 5 15,1-3 0-15,5 5 4 0,0-5-2 0,1 0 1 16,2-8 0-16,1-6 1 0,0 0 0 16,0-7 2-16,2 0-2 15,-4-6-2-15,6-4 2 0,4-4-3 16,2-5 0-16,9-13 2 0,-1-2-6 0,-2-4 0 16,1-3 1-16,-2-2 0 0,-4 1 0 15,-4 4-3-15,-3 1 0 0,-5 6-1 16,-4 2 2-16,0 7 0 0,-4 4-2 15,1-2-8-15,-2 6 3 0,0-1 1 16,2 1 4-16,1 12 6 0,2 6-2 0,1 10 0 16,-1-1 4-16,3 0-3 15,2 1 1-15,0-1-3 0,0 0 3 16,4-4 1-16,2 0 0 0,2-7 6 16,2-3-8-16,2-10 0 0,1-3 1 0,1-16 2 15,1-7-4-15,-2-7 2 0,2-6-2 16,-4-11 1-16,-1-3 0 0,-4-5 0 15,-1 2 7-15,-5 1-6 0,-1 5 2 16,-3-1 2-16,1-1-11 0,-3-1 5 16,0-2 0-16,1-4-1 0,-1 0 0 0,1 1-1 15,-3 2 6-15,1 4-18 0,1 7 1 16,-4 4-1-16,0 6-3 0,0 12 18 16,-1 10-1-16,1 5-2 0,-7 5 0 15,-5 0-2-15,-3 13 23 0,-6 9-17 16,1 8 14-16,0 15 2 0,2 5-17 15,3 6 17-15,1 5-11 0,4-2 0 16,2 3 2-16,3 0-1 0,4 3-5 16,1 2-3-16,0 3 0 0,6-3-5 15,2 1 5-15,2-5 2 0,1-4-6 0,0-9 0 16,1-9-8-16,-1-8-14 0,-1-13-27 16,0-5-29-16,-2-7-29 0,2-8-45 15</inkml:trace>
  <inkml:trace contextRef="#ctx0" brushRef="#br0" timeOffset="25680.41">26704 17644 469 0,'0'0'59'0,"0"0"-22"0,0 0-8 16,0 0-9-16,78-14-5 0,-23 10-6 15,13 2-3-15,3 2-5 0,2 0-3 16,-4 0-1-16,-6 0-3 0,-7-1-1 0,-10 1-6 16,-10-3-13-16,-12 1-19 0,-12 2-46 15,-6 0-49-15,-6 0-92 16</inkml:trace>
  <inkml:trace contextRef="#ctx0" brushRef="#br0" timeOffset="34414.08">11986 15574 188 0,'0'0'40'0,"0"0"-7"16,0 0-6-16,0 0-2 0,0 0-4 0,0 0-3 15,0 0 0-15,0 0-4 0,-29-79-1 16,23 72-5-16,1 2-1 0,-4 0-4 16,0 2-1-16,-4 0 0 0,-5 1-2 15,6 2-2-15,-8 0 2 0,8 0 0 16,-1 0 0-16,-4 0 0 0,6 3 0 15,-6 2 0-15,4 1 0 0,3-2 0 16,-3 4 0-16,2 0-2 0,3-2 1 16,-2 4 1-16,1 1 0 0,-2 1-1 15,2 2 1-15,2-1-1 0,0 1 0 0,3-3 2 16,-1 4-1-16,2-5 2 16,2 2-2-16,-1-2 2 0,2 2-1 15,0 3 1-15,0-5-1 0,5 5 2 16,2-3-1-16,-4-5 0 0,8 4 0 0,-5-4-4 15,0-2 4-15,0 1-1 0,-2-3 0 16,3 2 1-16,-2-4 1 0,-1 1-1 16,0 1 1-16,2-3 2 0,7 0-2 15,2-3-2-15,5-5 1 0,-6-1 1 16,2-1-1-16,-3-4 1 0,0-1-1 0,5-3-2 16,-1-6 0-16,0-1 1 0,2-3 1 15,0-4 0-15,-3-1-1 0,-2-2-2 16,-2-1 2-16,-5-2-2 0,0 0 1 15,-3 0 0-15,-1-2 1 0,-3 3-2 16,0-3-3-16,0 2 4 0,0 0-3 16,-3 4 5-16,-1 2 1 0,-1 2 2 15,0 5 1-15,2 7 0 0,-1-1 1 16,1 9-3-16,1 3 1 0,-2-1-2 16,3 3-3-16,-2 0-3 0,0 2 0 0,3 3-2 15,-3 0-1-15,-1 5 3 0,-5 7 1 16,3 9 1-16,-2 4 0 0,2 4 1 15,0 4-1-15,5 4 2 0,-2 3 1 16,1 3-2-16,2 1 3 0,0 0-3 16,0 1 1-16,0 0 0 0,0-3 1 0,5 0 0 15,-1-1-1-15,5-2 1 0,-1-6 0 16,2-3 3-16,1-4-1 0,0-3 0 16,-4-10 1-16,2 1-2 15,-2-6 1-15,-4-5 0 0,3 3 2 0,-3-3-3 16,0 0 2-16,0 0-2 0,-3-3-2 15,0 0-1-15,3 3-2 0,1-2-3 16,3 6-4-16,0-3-17 0,-4-1-41 16,0 3-57-16,1-3-111 0</inkml:trace>
  <inkml:trace contextRef="#ctx0" brushRef="#br0" timeOffset="34777.58">12434 15436 310 0,'0'0'65'16,"0"0"-4"-16,0 0-11 0,0 0-8 0,0 0-8 16,0 0-6-16,0 0-3 0,0 0-6 15,0 0-5-15,0 0-5 16,-15-31-3-16,15 30-5 0,0-4 0 16,4-1-1-16,12 0-1 0,7-3 2 0,6 3-3 15,2 3 0-15,4 0-1 0,1 0-1 16,-2 1-2-16,-4 2-4 0,0 0-10 15,-4 0-13-15,-8 0-15 0,4 0-32 16,-5 0-17-16,-6 0-30 0,0 0-28 16</inkml:trace>
  <inkml:trace contextRef="#ctx0" brushRef="#br0" timeOffset="35028.08">12453 15612 274 0,'0'0'57'0,"0"0"-5"16,0 0-12-16,0 0-18 0,0 0-12 15,0 0-6-15,0 0-7 0,117 0-10 16,-72-2-38-16,-3-3-104 0,-1 1-72 0</inkml:trace>
  <inkml:trace contextRef="#ctx0" brushRef="#br0" timeOffset="36111.42">13137 15094 226 0,'0'0'55'0,"0"0"-3"0,0 0-4 16,0 0-6-16,0 0-5 0,0 0-5 15,0 0-6-15,0 0-5 16,0 0-5-16,-22-47-4 0,21 45-4 16,1 2-3-16,0-1-3 0,0-5-2 0,0-3 0 15,9 0 0-15,6-3-1 0,3 4 1 16,8 3-1-16,3 1 1 0,1 1 0 15,2 1-1-15,-2 2 0 0,1 0-1 16,-2 0 0-16,-5 5 0 0,-3 2-1 16,-3 4-2-16,-4 3 0 0,-5-4 1 0,-6 5-1 15,-3 3 0-15,-6 4 0 0,-9 5-3 16,-7-1 1-16,-3-3 1 0,-4-2-2 16,-1-1 6-16,1-5-3 15,2-3 2-15,-1-3 2 0,4-1-2 0,8-3 1 16,6-2 2-16,-2-2-2 0,9 0 4 15,-1 1 0-15,-1-1-1 0,5-1 2 16,-2 0-2-16,2 0 0 0,0 0 1 16,-2 2-1-16,2-2 2 0,0 0-2 15,12 0-1-15,4-3 0 0,5 1 0 0,2 1 1 16,2 1-2-16,-2 0 2 0,3 1-1 16,0 7 0-16,0 1 1 0,0 5-2 15,-4 1-1-15,0 3 0 16,-4 2 1-16,-4 1 0 0,-2 3 1 0,-6 2-1 15,-1 1-1-15,-4 4 1 0,-1-2-2 16,-3 1 3-16,-6-3-3 0,-3-2 3 0,-2-6 0 16,-3-2 0-16,-2-3 2 15,-2-5 2-15,-2-1-1 0,-3-4 2 16,-3-3-2-16,0-1 0 0,-3 0-1 0,0-1-1 16,2-5-2-16,1-2-7 0,0 0-32 15,11 0-42-15,0-4-83 0</inkml:trace>
  <inkml:trace contextRef="#ctx0" brushRef="#br0" timeOffset="36785.18">13885 15071 275 0,'0'0'68'0,"0"0"-11"15,0 0-7-15,0 0-10 0,0 0-6 0,0 0-10 16,0 0-5-16,0 0-11 0,0 0-7 16,0 0-3-16,11-35-1 0,-9 37-1 15,1 13 4-15,2 9 0 16,0 10 0-16,-2 0 4 0,0 4-4 0,-2 4 4 16,2-3-3-16,-3 2-2 0,0-2 1 15,0 0 1-15,0-2-2 0,-3 0 0 16,-1-1 2-16,-1-1-2 0,0-3 0 15,0-3-2-15,-2-5-2 0,4-5-6 16,-1-4-15-16,1-5-30 0,0 1-35 0,1 1-39 16,1-8-40-16</inkml:trace>
  <inkml:trace contextRef="#ctx0" brushRef="#br0" timeOffset="37309.31">13687 15000 320 0,'0'0'54'15,"0"0"-14"-15,0 0-16 0,0 0-11 16,0 0-5-16,0 0-5 0,0 0-2 16,23-81-1-16,-3 78 2 0,9 0-1 15,3 3 0-15,1 0 0 0,5 6 1 0,1 7-1 16,1 0 0-16,-1 3 0 0,0 3-3 16,-1 2 2-16,-2 4 0 0,-1 0 0 15,-4 3 1-15,0-1-1 0,-5 4-2 16,-3-1 5-16,0 5-3 0,-3 1 3 15,-5 1-2-15,4 2-3 0,-6 1 0 16,-3 0 1-16,-3 2 0 0,-4 0-2 0,-3 0 2 16,0 0-1-16,-9-4 0 0,-5-4 1 15,-4-2 1-15,-3-4 0 16,-5-4 0-16,-3-3 0 0,-1-3 1 0,-4-2 2 16,-2-5 0-16,0 0 0 0,0-3 2 15,-5-3-1-15,1-2 2 0,-1-3 2 16,-1 0 1-16,2 0 2 0,2 0 2 15,1 0-3-15,4-3 0 0,2-1-1 16,11 1-4-16,1 2-3 0,9-1-1 0,4 2-2 16,-1 0-2-16,7 0-12 0,0-1-17 15,0 1-49-15,-1 0-110 0,1 0-51 16</inkml:trace>
  <inkml:trace contextRef="#ctx0" brushRef="#br0" timeOffset="39405.93">12105 15999 103 0,'0'0'36'0,"0"0"-4"0,0 0 5 0,0 0-3 16,0 0 3-16,0 0-4 0,0 0-9 16,0 0-9-16,0 0-7 0,6-31-8 15,-6 27-1-15,-2 1-1 0,-4 3 1 16,0 0-2-16,-5 0 1 0,-5 0 0 15,2 9-1-15,-2 1 2 0,1 4-1 0,5 0-2 16,0 1 0-16,4-3 0 0,-1 2-2 16,3 2 3-16,1-5 1 0,0 7-1 15,0-6 2-15,1-6 1 16,2 5 1-16,0-5 2 0,0-1-2 0,0 1 1 16,0-6 0-16,0 0 2 0,2 0-2 15,10-3 1-15,5-8-1 0,6-6-3 16,-6-2 2-16,-1-2-1 0,-3-1 1 15,0 0-1-15,-3-3 1 0,-1 1-1 16,-3 1 1-16,-3-1-2 0,1 0 1 0,-4-1-1 16,0 7-1-16,0 0 4 0,0 7-1 15,0-3 5-15,0 3 1 0,-2 4 3 16,2 3-2-16,0 4-2 0,0-2-4 16,0 2-3-16,0 0-3 0,-2 0 0 15,2 0 3-15,0 2 1 0,-2 12 4 16,2 8-4-16,0 4 3 0,0 1-2 15,0-1-3-15,0 2 1 0,0-1-7 16,0 1-12-16,0 2-26 0,-4 0-29 16,3 0-44-16</inkml:trace>
  <inkml:trace contextRef="#ctx0" brushRef="#br0" timeOffset="40164.55">12168 16109 233 0,'0'0'47'0,"0"0"-10"0,0 0-9 0,0 0-8 16,0 0-9-16,0 0-5 0,0 0-4 16,0 0 1-16,0 0-2 0,28-30-1 15,-11 30 0-15,2 3-2 0,3 3 2 16,-2 3-2-16,-4 3 0 0,-2 1-1 15,-2-3-3-15,-5 2 1 0,-4-2 0 0,0 0 0 16,-2 1 0-16,-1 0 2 0,-4 2-2 16,1-6 2-16,-3 1-1 0,0-3 0 15,2-4 0-15,-3 1-2 16,4 1 2-16,-1-3-2 0,1 0-1 0,-2-3-1 16,1 0 0-16,4-3-1 0,0-5 4 15,9-3 0-15,1-1 4 0,6 3 1 16,-6 5 2-16,3 0-2 0,-4 4 2 15,1-3 1-15,0 2-1 0,0-1-1 16,5-1 0-16,-6 3-2 0,6-1 1 0,-4 0 1 16,0 1-1-16,-1-1 3 0,-6 3-1 15,3-1 0-15,-7 2 0 0,0-2-1 16,0 2-1-16,2 0-3 0,-1-1 0 16,-1 1-2-16,2 0 1 0,-2 0-1 15,0 0 1-15,-3 0 1 0,-6 7-1 16,2-1 1-16,3 1 0 0,-1 0 3 0,4-2-2 15,-1 0 2-15,2-1-1 16,0 0 0-16,3 4 2 0,3-1 0 16,-3-5 0-16,7 0 2 0,3-2-2 0,5-2-1 15,3-4 1-15,-5 2 1 0,-3-3-1 16,-4 3 2-16,-1-2-3 0,0-1 0 16,-3 0 0-16,0 1-3 15,-4 1 2-15,2 2-1 0,-3 3-5 0,0 0-5 16,0 0-2-16,0 0 1 0,0-1 3 15,0 1 5-15,0-1 3 0,0 1 0 16,-1-2 1-16,1 2 1 0,-2-2 0 16,2 2-1-16,0-1 2 0,0 1 0 15,0-2 1-15,0 2 3 0,0-1 2 0,0 1 1 16,0-2 1-16,0 2-3 0,2-1 0 16,-1 1-2-16,1 0 0 0,3 0 3 15,-2 11 0-15,3 8 0 0,0 9 0 16,-3 5-2-16,-2 3-3 0,-1 4 0 15,0 0-3-15,0-2-1 0,0 2-2 0,-3-5-3 16,0 0 0-16,-1-6-10 0,-2-5-24 16,5-6-23-16,-2-7-61 15</inkml:trace>
  <inkml:trace contextRef="#ctx0" brushRef="#br0" timeOffset="40368.68">12630 16134 149 0,'0'0'19'0,"0"0"-5"15,0 0-4-15,0 0-4 0,98 12-2 16,-75 0-1-16,-3 2-2 0,-2 1-1 16,-7-4-1-16,-2 2-1 0,-6 1-1 15,-3-1 2-15,-2 7-2 0,-9-3 1 16,-4-1-8-16,-2-2-19 0,-2-1-37 15</inkml:trace>
  <inkml:trace contextRef="#ctx0" brushRef="#br0" timeOffset="40992.28">14423 15800 299 0,'0'0'54'0,"0"0"-11"16,0 0-16-16,0 0-9 0,0 0-9 16,0 0-3-16,0 0-5 0,0 0-2 15,0 0-2-15,0 0 1 16,4-26 1-16,-10 32 1 0,-2 8-1 0,-1 3 0 16,2-4 5-16,1 1-4 0,5-5 4 15,-1-5-3-15,2 3-1 0,0-7 1 16,0 0 3-16,0 0-3 0,0 3 3 15,2-1-1-15,7-2-2 0,5 0 1 16,0-5-5-16,5-8 4 0,-2 1-3 0,-4-2 2 16,-4 6 1-16,2-3 0 0,-5 3-1 15,-1 0 1-15,-1 1-2 0,-4 3 0 16,4 2-1-16,-4 2-4 0,0-3 1 16,0 3-1-16,0 0 3 0,2 0 1 15,-2 0 1-15,0 0-1 0,0 3 1 16,0 5 0-16,0 4 3 0,3 5-2 15,1-7 4-15,2 5-4 0,-2-9 0 16,6-1 1-16,6-1-1 0,-6-1 0 16,9-1-1-16,-3-2 0 0,4-2 1 0,3-4-3 15,-5 0 0-15,-7 0 2 0,2-1-2 16,-7 0 3-16,-3 3-2 0,1 1 0 16,-4-3-3-16,-1-3-9 15,-3 0-11-15,-7-2-13 0,-3 5-13 0,2 6-13 16,-6-3-14-16,-1 3-24 0</inkml:trace>
  <inkml:trace contextRef="#ctx0" brushRef="#br0" timeOffset="41191.25">14766 15722 187 0,'0'0'32'0,"0"0"-14"0,0 0-13 0,0 0-6 16,0 0 0-16,0 0-1 0,0 0 2 16,0 0 0-16,0 0-1 0,12 49-2 15,-12-28-3-15,-4 2-11 16,0-3-23-16,-2-7-25 0</inkml:trace>
  <inkml:trace contextRef="#ctx0" brushRef="#br0" timeOffset="41568.44">14826 15718 56 0,'0'0'13'15,"0"0"-6"-15,0 0-2 0,0 0-1 0,0 0 3 16,0 0 6-16,0 0 2 15,0 0 0-15,0 0-5 0,0 0-3 16,75-8-5-16,-70 8-2 0,-1 0 0 16,-1 0-2-16,7 2 2 0,-7 1 0 0,0-2 0 15,0 2 3-15,-3-3-3 0,0 0 5 16,0 0 2-16,1 0 0 16,1 2 1-16,2-2-1 0,0 0 0 15,4-5 0-15,0 1 2 0,-2-2-1 0,1 0-2 16,-4 3-3-16,0 0-3 0,-3 3 0 15,0-2-1-15,0 2 2 0,7 0-2 16,-1 0 1-16,3 3-1 0,1 3-1 16,-2-1 2-16,0 1 1 0,-5-3 0 15,5 1 1-15,-3-2 1 0,6-1-2 0,4 1-2 16,-4-2-17-16,2 0-92 0</inkml:trace>
  <inkml:trace contextRef="#ctx0" brushRef="#br0" timeOffset="43321.37">21834 15663 229 0,'0'0'19'15,"0"0"-6"-15,0 0-7 0,0 0-1 16,0 0-3-16,-84-21 1 0,64 21-2 15,1 8-2-15,0 2 2 0,3 2-2 16,-1 3 1-16,2 4 1 0,0 1-1 16,0 2-1-16,2 3 1 0,3-1 0 0,1 0 2 15,3 0 1-15,1-6 0 0,2 1-2 16,3-6 0-16,0-5 1 0,0 2 2 16,7-5 2-16,6 0 2 0,6-5-1 15,6-3 0-15,1-11-4 0,1-7 3 16,-1-5-1-16,1-4 0 0,-2-5 1 15,-2-5-2-15,-1-4 1 0,-4-6-1 16,-3-3 0-16,-2-4-2 0,-6-1-1 0,-2-3-1 16,-4 2 0-16,-1 3 0 0,0 1 1 15,-4 5 6-15,-4 6 9 16,0 6 5-16,1 9 6 0,1 11-6 0,3 7-7 16,1 8-8-16,2 3-8 0,-3 0-2 15,-2 7-1-15,-4 11 2 0,-1 10 4 16,4 10 3-16,2 8-1 0,2 7 3 15,2 5-4-15,0 4 0 0,3 0 1 16,2-1-1-16,0 0 0 0,0-5-1 0,-1-5 1 16,-1-5-2-16,3-4 0 0,-2-4 2 15,2-3-5-15,0-3-5 0,1 1-27 16,1-7-55-16,3-2-89 0</inkml:trace>
  <inkml:trace contextRef="#ctx0" brushRef="#br0" timeOffset="43860.65">22399 15967 173 0,'0'0'30'0,"0"0"-5"0,0 0-11 16,0 0-7-16,0 0-1 0,0 0 0 15,-84-47 2-15,66 45 1 0,-7 2 0 0,6 0-1 16,-1 2-2-16,0 5-2 0,2 1-1 16,0 2-2-16,-1 3 0 0,3 1 1 15,0-1-4-15,3 2 1 0,4 0 0 16,1-3 0-16,3 1 2 0,4-3 0 15,1 1 0-15,0 0 3 0,0-1-2 0,3 1 2 16,4-5 2-16,-1 1 2 0,4-7 0 16,6 0 0-16,1-1-1 0,5-11-1 15,-1-4-4-15,-2-2-1 16,-1-1 1-16,-2-4 1 0,-2-1-1 0,-2-4 0 16,-2 1 1-16,-2-3-2 0,-2-1-4 15,-1-1 2-15,-4-1-1 0,-1 1 2 16,0 0 1-16,-3 3 5 0,-1 8 2 15,1 3 7-15,1 7 4 0,1 5 2 16,1 2-5-16,0 4-6 0,0-2-8 0,0 2-4 16,0 0-2-16,0 2 2 0,-2 13 2 15,1 8-1-15,1 7 1 0,0 0-2 16,0 4 4-16,3-1-4 0,0 4 1 16,0-1-7-16,0 2-7 0,-3-1-14 15,0 0-22-15,1 1-21 0,-1-3-33 0,2-1-32 16</inkml:trace>
  <inkml:trace contextRef="#ctx0" brushRef="#br0" timeOffset="44443.89">22369 16038 225 0,'0'0'52'0,"0"0"-5"15,0 0-6-15,0 0-8 0,0 0-9 16,0 0-6-16,0 0-7 0,0 0-2 16,0 0-4-16,0 0-2 0,82-73-2 15,-62 73-2-15,1 5 0 0,-1 4-1 0,-1 2 0 16,-3 2-1-16,-2 1 2 0,-2 1-2 16,-5-3-1-16,-4 3 2 0,-1-4 0 15,-2 1 1-15,0 0-1 0,-2-2 2 16,-1-2 2-16,0-4 1 0,2 0 2 15,1-4-3-15,-5 0-1 0,1 0-1 0,-2-8 0 16,1 1 0-16,5-4 0 16,0-1-1-16,8-3 0 0,4-2 0 0,3 2-2 15,0 3 1-15,2 1 0 16,-1 1 1-16,-3 3 0 0,0 2 0 0,-2 0-2 16,-2 2 1-16,2 0-1 0,-7 1-2 15,0 1 2-15,-4 1-2 0,0-1 1 16,0 1-2-16,2 0 2 0,-1 0 1 15,-1 0 1-15,0 0 1 0,2 0 0 16,-2 1 2-16,0 5-1 0,0 0 1 0,0-1 0 16,0 1 1-16,0-6 1 0,0 4 0 15,0 1 2-15,7 1-2 0,-3 2 2 16,5-5-1-16,0 1-2 0,4-4 2 16,3 0-2-16,2 0 0 0,4-7-1 15,-3-1-1-15,-2-3 1 0,-7 3 1 16,-1 0-2-16,-2 1 1 0,-4 3-1 15,0-5-1-15,-3 4-2 0,0 1-1 16,0-7-3-16,0 8-1 0,-10 0 0 16,-3 3-2-16,-2 0 1 0,-5 7-7 0,3 6-5 15,4 2-11-15,2 2-8 0,5-5-12 16,3 5-15-16,3-5-25 0</inkml:trace>
  <inkml:trace contextRef="#ctx0" brushRef="#br0" timeOffset="44866.36">23406 15771 157 0,'0'0'25'0,"0"0"-5"16,0 0-3-16,0 0-2 0,0 0 3 16,0 0 3-16,0 0 1 0,0 0 3 15,0 0-2-15,0 0-1 16,-11-10-1-16,10 8-5 0,1 2-4 0,-1-2-4 16,1 2-1-16,-2 0-2 0,0 0 1 15,0 0 3-15,1 0 0 0,-1 0 0 16,1 0 1-16,-1 0 1 0,1 0-1 15,-1 0 1-15,2 0-5 0,-1 0-2 16,1 0 1-16,0 0-1 0,0 0 0 0,0 0 2 16,14 0-1-16,5 0-1 0,10 0 1 15,0-1-3-15,3-4 2 0,1 1-3 16,0-1 1-16,1-1-2 0,-1 1 0 16,-3 3 0-16,-1 0-3 0,-9 2-2 15,-1 0-4-15,-6 0-7 0,-1 0-21 0,5 2-27 16,-8 0-43-16,2 8-56 15</inkml:trace>
  <inkml:trace contextRef="#ctx0" brushRef="#br0" timeOffset="45176.46">23491 15926 234 0,'0'0'64'0,"0"0"-3"0,0 0-4 0,0 0-8 16,0 0-10-16,0 0-13 0,0 0-5 16,0 0-4-16,0 0-4 0,-10 1 1 15,26-7-2-15,8-3-3 0,11-2-4 16,3 3-1-16,-2-2-2 0,0 3-2 15,-1-1 0-15,-4 3-3 0,-2 1 2 0,-10 3-5 16,0-1-4-16,-7 2-6 0,-6 0-13 16,3 0-19-16,-6 3-41 15,0 0-35-15,2 0-89 0</inkml:trace>
  <inkml:trace contextRef="#ctx0" brushRef="#br0" timeOffset="46447.74">23662 15391 142 0,'0'0'46'0,"0"0"-5"0,0 0-6 16,0 0-7-16,0 0-3 0,0 0-2 15,0 0-3-15,0 0-1 0,0 0-4 16,0 0-6-16,37-40-2 0,-37 38-3 0,0 2-2 16,2 0 1-16,-2-2-2 0,1 2 0 15,-1 0-1-15,0-1 0 0,1 1-1 16,-1 0 0-16,0-2-2 0,2 2 1 16,-2 0 0-16,0 0 0 0,1 0-1 15,-1 0 2-15,0 0 0 0,0 0 2 16,0 0 0-16,0 0 2 0,0 0-1 15,0 0-1-15,0 0 2 0,2 0-2 16,-2 0 2-16,0 0-1 0,0 0-2 16,0 0 0-16,0 0-1 0,0 0-1 0,0 0-4 15,0 0-3-15,0 0-5 0,0 0-5 16,0 0-15-16,1 0-25 0,2 0-46 16</inkml:trace>
  <inkml:trace contextRef="#ctx0" brushRef="#br0" timeOffset="47047.7698">23581 15659 75 0,'0'0'14'0,"0"0"2"16,0 0-2-16,0 0 0 0,-81 53 2 0,65-32 2 16,-2 3 1-16,1 2 3 0,6-1 1 15,0-3-5-15,3-5 0 0,4-2-6 16,2-4 2-16,2-7-2 0,0 5 3 16,0-5 6-16,10 1-2 0,5-5 4 15,3 0-3-15,6-4-6 0,-1-8-2 0,-3-2-7 16,-4-3 3-16,-5 5-4 0,-6-3 1 15,-5 0 0-15,-3 0-2 16,-12-2 0-16,-1 5-3 0,-7 4-2 16,-3 5 0-16,-1 3 1 0,-2 0-1 0,2 6 0 15,2 3 1-15,2 4 1 0,5 0 0 16,7-2 5-16,5-5-4 0,6 4 3 16,0 1 0-16,12 3-1 0,8 3 3 15,6-7-2-15,3-5-1 0,2-4 3 16,3-1-2-16,-5 0 5 0,-5-6 0 15,-6 0 3-15,-10 3-1 0,-3 2-6 16,-5-4 0-16,-7-1-8 0,-11 0 0 16,-11 1-3-16,-4 5-21 0,-9 0-38 15,3 6-60-15,1 0-121 0</inkml:trace>
  <inkml:trace contextRef="#ctx0" brushRef="#br0" timeOffset="47658.96">24321 15375 284 0,'0'0'37'0,"0"0"-8"0,0 0-7 16,0 0-6-16,0 0 1 15,0 0-5-15,0 0 0 0,0 0-5 16,0 0-7-16,4-11 0 0,-4 11-3 16,0 0 4-16,-8 6 1 0,-10 8-1 0,-5 7 0 15,-3 7 0-15,0 4 0 0,-4 4-1 16,-5 3 1-16,1 3-1 0,-4 0-1 16,-1-3 3-16,0 0-1 0,-2-5 2 15,5-4 3-15,4-4-2 0,5-6 5 16,11-6-5-16,0-4 2 0,9-3 0 15,4-6 1-15,0 2 0 0,3-3 0 16,-2 0-2-16,2 0 3 0,0 1 0 16,0 1 1-16,15 3 0 0,8-1-3 15,9 2 0-15,4-1-4 0,3 1 0 0,4-2 0 16,1 2 1-16,3-1 0 0,1 1 1 16,1-2-2-16,1 1-1 0,-3 0-1 15,-3-3 1-15,-5 2-2 0,-6-3 1 16,-12 1-1-16,-1-1 0 0,-10 1 0 15,-3-2-4-15,3 2 0 0,-4-2-3 0,0 0-8 16,1 1-18-16,-7-1-36 0,0 0-46 16,0 0-108-16</inkml:trace>
  <inkml:trace contextRef="#ctx0" brushRef="#br0" timeOffset="47999.45">24020 16075 322 0,'0'0'49'0,"0"0"-13"15,0 0-12-15,0 0-4 0,0 0-1 16,0 0 3-16,0 0-1 0,0 0-6 16,108 1-4-16,-71-1-6 0,-1 0-3 15,-1 0-2-15,-2 0-3 0,-1 0-5 16,0 0-17-16,-3 0-46 0,-2 0-63 0,-2 0-110 15</inkml:trace>
  <inkml:trace contextRef="#ctx0" brushRef="#br0" timeOffset="49156.3">25673 15441 138 0,'0'0'36'0,"0"0"-7"0,0 0 0 15,0 0-3-15,0 0-3 0,0 0 1 16,0 0-6-16,0 0 0 0,0 0-4 0,0 0-3 16,7-22 1-16,-7 21-2 0,0-1 1 15,0 0 0-15,0 1-1 0,0-1-1 16,0 1-2-16,0-1-1 0,0-4 1 16,0 0-1-16,0 1-1 0,0 1-2 15,0 4 1-15,-3-4-3 0,2-1 1 16,-1 0-1-16,1 2 0 0,1 3 0 15,-1-1-1-15,1 1 0 0,0-2 0 16,-2 1 0-16,2-1 0 0,-2 1 0 16,0-1 0-16,2 0-2 0,-1 1-3 0,-1 0-9 15,1-1-9-15,-1 1-22 0,-2-2-6 16,-2-2-9-16,-3 0 5 0,-5-4 12 16,1 2 11-16,-6-4 13 0,2-2 9 15,-1-3 8-15,1-2 3 0,1-2 8 16,0-2-1-16,3-4 9 0,1-1 4 15,0-1 9-15,1 1 6 0,0 1 4 16,4 3 7-16,1 6-3 0,2 4 2 16,1 4-5-16,1 4-5 0,1 1-6 15,1 4-10-15,-2-2-10 0,2 2-6 0,0 0-6 16,0 0 0-16,0 12 1 0,2 11 1 16,4 9 0-16,4 8-1 0,1 5 5 15,1 5-2-15,0 3 1 0,-1 3-3 16,-1 3-1-16,-1 2 0 0,-1 0-2 15,-5-1 0-15,-1-3-3 0,-2-4-6 0,0-7-22 16,0-6-36-16,0-5-49 0,0-12-65 16</inkml:trace>
  <inkml:trace contextRef="#ctx0" brushRef="#br0" timeOffset="49490.39">25122 15026 427 0,'0'0'45'0,"0"0"-14"0,0 0-14 16,0 0-8-16,0 0-7 0,0 0-2 16,78-64-1-16,-43 79 0 0,7 5 0 15,1 6 1-15,6 2-3 0,1 6 3 16,3 4 3-16,1 1-3 0,0 2 2 0,0 2-3 15,-2 2-2-15,-3 1 1 16,-7 3-4-16,-5 2 4 0,-9 2-2 16,-3 0 1-16,-9-3-1 0,-8-1 0 0,-8-7 0 15,-3-4 2-15,-15-4 0 0,-7-6 2 16,-6-3 5-16,-7-4-6 0,-6-4 6 16,-5-2-4-16,-3-1-3 0,3-2 1 15,-2-3-15-15,4 0-15 0,5-2-31 16,6 1-26-16,13-3-46 0</inkml:trace>
  <inkml:trace contextRef="#ctx0" brushRef="#br0" timeOffset="50056.88">26260 15818 364 0,'0'0'61'0,"0"0"-10"16,0 0-18-16,0 0-14 0,0 0-12 15,0 0-7-15,0 0-4 0,0 0 2 16,0 0 8-16,-1 0-6 0,-8 20 4 16,1 7-4-16,-1 3-2 0,1 0 2 15,0 0 0-15,4 0-2 0,2-1 0 16,2-2 2-16,0-3-2 0,0-4 2 15,5-5 1-15,2-4 0 0,0-5 2 16,2-3 0-16,8-3-1 0,0 0 0 0,9-11 0 16,-1-2 0-16,-1-4 1 0,-2-1-2 15,1-3 2-15,-1 1-2 0,-5-5 0 16,1 5 0-16,-5 0 0 0,-2 5-1 16,-4 0 0-16,-2 5 0 0,-4 6 0 15,1-1-1-15,-2 5-2 0,0-1-3 16,0 1 1-16,1 0 0 0,-1 0 0 15,0 0 4-15,2 0 0 0,-2 3 1 16,0 4-2-16,0 8 2 0,1 5 0 16,1-3-1-16,2 4 1 0,4-4 0 0,1-2 0 15,2-5 1-15,3 1 0 0,-3-5 1 16,4-1-2-16,2-3 1 0,2-2 2 16,5 0-2-16,-3 0-1 0,-1-7 2 15,-4-5 0-15,0 0-1 0,-4-3 2 16,-4 2-3-16,-4-2 0 0,-4-1 0 0,0-4-1 15,-3-4-1-15,-11 2 0 16,-5 1-5-16,-5 3-7 0,-7 2-2 16,-1 3-15-16,2 6-10 0,0 3-20 15,5 4-27-15,2 2-24 0,9 4-38 0</inkml:trace>
  <inkml:trace contextRef="#ctx0" brushRef="#br0" timeOffset="50301.25">26929 15816 245 0,'0'0'55'0,"0"0"-4"16,0 0-12-16,0 0-10 0,0 0-15 16,0 0-8-16,0 0-7 0,0 0-4 15,0 0 3-15,0 0 1 0,6-5 5 16,-1 24-4-16,1 9 4 0,0 0-6 15,-1 1-2-15,-2 0 5 0,-1-1-2 16,0-1 1-16,-2-1-2 0,0-7-4 0,0 1-4 16,0-2-7-16,0-4-24 0,2 4-30 15,1-6-54-15</inkml:trace>
  <inkml:trace contextRef="#ctx0" brushRef="#br0" timeOffset="51014.46">27041 15848 324 0,'0'0'39'16,"0"0"-8"-16,0 0-17 15,0 0 0-15,94-15-2 0,-71 23-7 0,0 6 2 16,1 2-4-16,-1 3-3 0,-2 2 1 16,-2 1-2-16,-4 3-1 0,-5-6 1 15,-6-2 1-15,-2 0-3 0,-2-5 3 16,0-1 0-16,0 2 0 0,-2-10 5 15,1 2 3-15,1-5 3 0,0 0-2 0,0 0-1 16,0 0-3-16,3-12-4 0,7-6 0 16,3-5-1-16,4 1-3 0,-1 1 2 15,3 0-2-15,-2 1 1 16,3 0 0-16,-1 2 1 0,-1 1-1 0,-1 4 2 16,-7 2 0-16,3 5-5 0,-6-1 4 15,-4 4-5-15,1 1 1 0,-4 2 1 16,0-2-2-16,0 2 5 0,3 0-2 15,0 2 5-15,2 7-4 0,-2 0-1 16,-3 2 5-16,2 0-4 0,0 1 5 0,-1-2-2 16,1 2 1-16,-1-1 0 0,2-2 0 15,0 1 3-15,3-5-1 0,0 2 3 16,3-6-1-16,0 2 0 0,2-3 0 16,7 0-1-16,-2-8 1 0,4-4-1 15,-1-1-2-15,-4-2 2 0,-4-1-2 0,1 1 1 16,-5 3 0-16,-3-3-8 15,-2-2 4-15,-2-1-6 0,0-5 3 16,-3 2-2-16,-7 1-4 0,-6 2-3 16,-3 2-3-16,-4 5-1 0,-2 6 3 0,-2 5 5 15,1 0 2-15,1 14 4 0,1 8 0 16,4 7 6-16,5 8-2 0,6 2 5 16,9 2 4-16,9 0-1 15,14-3 5-15,12-3 1 0,5-3 1 0,7-6-2 16,3-5-2-16,5-5-4 0,1-3-5 0,2-1-3 15,0-2-9-15,-3 0-67 16,-4-5-171-16</inkml:trace>
  <inkml:trace contextRef="#ctx0" brushRef="#br0" timeOffset="53396.7">2892 10856 266 0,'0'0'48'0,"0"0"-3"15,0 0-4-15,0 0-8 0,0 0-4 16,0 0-8-16,0 0-3 0,0 0-5 15,0 0-4-15,0-37-4 0,-2 36-3 16,1 0-1-16,-1-1-1 0,1 2 0 0,-1-1-1 16,1 1-1-16,-3-2 2 0,4 2-2 15,0 0 1-15,0 0 1 0,-3 0 1 16,3-2 1-16,0 2 0 0,0 0 3 16,-3-1-1-16,3 1 0 0,0 0 0 15,0-2 0-15,0 2-1 0,0-1 0 0,0-1-3 16,0 1-3-16,0-3-9 15,-3 0-16-15,-6 0-20 0,-6 2-26 16,-6 2-31-16,-3 0-35 0</inkml:trace>
  <inkml:trace contextRef="#ctx0" brushRef="#br0" timeOffset="53725.71">3353 10733 218 0,'0'0'28'0,"0"0"-3"15,0 0-8-15,0 0-2 0,0 0-2 16,0 0 1-16,0 0 0 0,0 0 2 15,0 0 3-15,0-11 1 0,0 11 0 0,0-1-1 16,0 1-1-16,0 0-4 0,0-2-2 16,0 2-2-16,0 0 1 0,0-1-2 15,-3 1-3-15,3-1-2 16,0 1-3-16,0-2-6 0,0 2-7 0,0-2-22 16,0 2-23-16,-3-4-35 0,0 0-24 15,-1 2-67-15</inkml:trace>
  <inkml:trace contextRef="#ctx0" brushRef="#br0" timeOffset="54063.1">3443 11164 351 0,'0'0'46'0,"0"0"-13"16,0 0-10-16,0 0-11 0,0 0-6 0,0 0-6 15,0 0-2-15,0 0-2 16,0 0-2-16,0 0-1 0,-19-7 0 16,19 7-8-16,0 0-15 0,-3 0-17 15,3 0-22-15,-3 1-19 0,-4 8-26 0</inkml:trace>
  <inkml:trace contextRef="#ctx0" brushRef="#br0" timeOffset="54247.03">2981 11197 285 0,'0'0'38'16,"0"0"-10"-16,0 0-14 0,0 0-9 15,0 0-8-15,0 0-1 0,0 0-4 16,0 0-3-16,0 0-10 0,0 0-34 15,9 25-66-15</inkml:trace>
  <inkml:trace contextRef="#ctx0" brushRef="#br0" timeOffset="54491.01">3719 11030 364 0,'0'0'35'0,"0"0"-10"0,0 0-9 0,0 0-8 15,0 0-4-15,0 0-3 0,0 0 1 16,0 0-4-16,0 0 2 0,1-4-1 16,-1 4-1-16,0 0-2 0,0 0-4 15,0 0-8-15,0 0-16 0,2 0-27 16,-1 0-32-16,-1 0-48 0</inkml:trace>
  <inkml:trace contextRef="#ctx0" brushRef="#br0" timeOffset="54688.95">3579 10797 285 0,'0'0'13'0,"0"0"-11"0,0 0-7 16,0 0-2-16,0 0-4 0,0 0-8 15,0 0-8-15,0 0-22 16,0 0-16-16,0 0-23 0</inkml:trace>
  <inkml:trace contextRef="#ctx0" brushRef="#br0" timeOffset="55107.3">3923 10780 31 0</inkml:trace>
  <inkml:trace contextRef="#ctx0" brushRef="#br0" timeOffset="55240.76">3784 11103 233 0,'0'0'-43'0,"0"0"-67"0</inkml:trace>
  <inkml:trace contextRef="#ctx0" brushRef="#br0" timeOffset="59756.28">5356 12073 239 0,'0'0'40'0,"0"0"-9"15,0 0-6-15,0 0-7 0,-12-89-4 0,22 67-5 16,5 3-4-16,5-1-2 0,3 2-1 15,6 3-5-15,0 0 3 16,3 2-2-16,-2 4 2 0,-1 3-1 16,3 3 1-16,-6 3 0 0,2 0-1 0,-5 4 2 15,-2 9-2-15,-2 2 2 0,-3 5-1 16,-3 4-1-16,-3 5 1 0,-7 6-1 16,0 7-1-16,-3 11 2 0,-6 8 0 15,-5 9-1-15,-4 5 2 0,-2 3-1 16,-1 1 3-16,-2 2 1 0,2 1-1 15,0 4-1-15,1 3-1 0,1 3-1 16,0 2 0-16,4-3 3 0,2 2 1 16,0-4-1-16,4 2 0 0,3 0-3 15,2 2 2-15,1 0-2 0,0-3 3 0,1 3 3 16,5 0-2-16,2-1 1 0,0 2-4 16,1 1-2-16,1-3 0 0,-2-1 0 15,0-3 3-15,-4-1 0 0,-1-2-2 16,0 0 3-16,-3-3-5 0,0-2 0 15,0-4 1-15,0-5 0 0,0-6 0 0,0-4 3 16,0-6-1-16,0-3 1 0,0-7 0 16,0-2-4-16,0-6 1 15,-3-3 1-15,0-4 0 0,-1-2-1 16,-1-4 2-16,2-7 0 0,-2-2 4 0,2-6 6 16,-3-2 7-16,-7 3 5 0,-6-7 0 15,-11-1-6-15,-6-2-8 0,-9-2-4 16,-4-9-4-16,-6-3-5 0,-3 4-26 15,3-4-60-15,3-1-148 0</inkml:trace>
  <inkml:trace contextRef="#ctx0" brushRef="#br0" timeOffset="60442.54">6556 13562 425 0,'0'0'47'0,"0"0"-5"0,-4-115-12 15,4 69-4-15,7-1-6 0,3-1-10 16,6-2 2-16,0-1-9 0,6 0 0 15,-1 1 1-15,0-1-3 0,0 2 1 0,-1 2-2 16,-5 4 0-16,1 7-1 0,-9 13 1 16,-1 9-2-16,-2 10-1 0,-4 4-3 15,0-2-5-15,0 2-3 0,2 0 0 16,-2 0 3-16,0 0 4 0,0 9 4 16,0 9 1-16,0 7 1 0,0 1-1 15,0 1 2-15,0 2-1 0,0-2 1 16,0 0-1-16,3 3 1 0,1-3-1 15,0 1 1-15,-1 1 0 0,4-1 0 16,1 1 3-16,0-1-1 0,2 0 1 0,1-2-2 16,1-4-1-16,0-2 0 0,0-4 0 15,1-2 1-15,-5-4-1 0,3-4 1 16,-3-2 0-16,-5-3 0 0,1 3 2 16,-4-4 0-16,0 0 3 0,0 0 1 15,0 0-1-15,2 1-1 0,-2-1-4 16,-12 0-1-16,-5 0-1 0,-9-3 1 15,-3 3-1-15,2 0 0 0,2 0-2 16,5 0-3-16,1 0-6 0,9 0-10 16,4 0-17-16,0 0-13 0,6 0-3 0,0 0 3 15,0 0 8-15,0 2 0 0,10-2-14 16,10 0-9-16,7 0-16 0</inkml:trace>
  <inkml:trace contextRef="#ctx0" brushRef="#br0" timeOffset="61246.97">7035 13139 171 0,'0'0'50'0,"0"0"3"0,0 0-4 0,0 0-2 16,0 0-9-16,0 0-4 15,0 0-13-15,0 0-6 0,0 0-7 0,0-71-5 16,0 69-4-16,0 1-3 0,0-1 0 16,0 0 1-16,0 1 1 0,4-2 0 15,6 1 4-15,-1 0 0 0,2 0-2 16,4-1 2-16,-2 0 0 0,7-5-1 15,0-1 1-15,-1-1 1 0,3-4-2 0,-2-3 2 16,1-2-1-16,-3-3 0 0,-1-2-2 16,-5 1 0-16,1-1 0 0,-6 1-2 15,-2 6 0-15,-4 1-1 0,-1 5-3 16,0-1-1-16,0 1-5 0,-1 6-3 16,-1 1-2-16,-6 4 0 0,-4 2 3 15,-8 11 8-15,-5 11 1 0,2 8 3 16,0 7 1-16,3 3-2 0,4 3 2 15,0-2 2-15,10-2-2 0,5-3 2 16,1-5 5-16,7-4-3 0,10-3 7 0,5-5-5 16,1-6 1-16,8-5 0 0,-1-9-1 15,9-1 1-15,-2-8-7 0,4-10 2 16,5-4-4-16,-1-10-1 0,0-5 0 16,-2-7-1-16,-2-6-1 0,-4-6-3 15,-4-3-3-15,-6-4-3 0,-7 2 1 0,-7 4 1 16,-6 2 10-16,-3 5 2 15,-4 6 3-15,0 8 10 0,-4 7-2 16,-2 9 3-16,-4 8-8 0,-3 7-6 16,-1 5-5-16,-7 10 1 0,-3 12 5 0,-2 12 1 15,-3 11 2-15,3 12 0 0,0 8-5 16,7 6 4-16,0 4-4 0,8-1 1 16,5-3 1-16,6-9 0 15,0-5 1-15,10-10 1 0,12-9-1 0,5-8-2 16,8-9-4-16,7-8 2 0,8-11-8 15,7-3-15-15,5-14-16 0,0-11-12 16,3-9-2-16,-6-7 13 0,-3-10 17 16,-7-9 13-16,-7-9 7 0,-5-5 8 15,-5-5 2-15,-7 0-3 0,-2-1 7 0,-6 1 6 16,-1 3 8-16,-3 4 21 0,-4 8 14 16,-5 7 9-16,-1 13 2 0,-3 14-15 15,3 13-18-15,-3 12-21 0,0 6-13 16,0 0-6-16,-9 20-3 0,-8 15 6 15,-2 19 2-15,-3 16 3 0,1 13 4 0,2 14-1 16,0 13 1-16,-4 10-1 0,4 5-1 16,-4 6 0-16,0 0 1 0,1 1-3 15,-4-2 1-15,3-1-2 16,3-7 4-16,2-10-4 0,3-7 0 0,3-12-1 16,3-10-4-16,6-9 1 0,3-9-4 15,0-11-2-15,0-10-9 0,3-13-15 16,0-9-15-16,0-10-16 0,1-12-36 15,4-7-44-15</inkml:trace>
  <inkml:trace contextRef="#ctx0" brushRef="#br0" timeOffset="61464.15">7852 13162 490 0,'0'0'45'16,"0"0"-16"-16,0 0-10 0,0 0-8 15,0 0-6-15,0 0-4 16,0 0-1-16,0 0 0 0,107-64 0 16,-51 55 1-16,2 0 0 0,1 0-1 0,-1 1 0 15,-6 0-3-15,-1 4-2 0,-9 3-4 16,-8 1-8-16,-12 0-13 0,-6 0-27 16,-6 0-27-16,-7 0-31 0,-3 8-34 15</inkml:trace>
  <inkml:trace contextRef="#ctx0" brushRef="#br0" timeOffset="62339.17">8965 13247 391 0,'0'0'39'0,"0"0"-14"16,71-120-5-16,-35 71-7 0,5-3-3 15,1-1-2-15,1 2-2 0,-1 1 0 0,-3 3-2 16,-4 4 0-16,-3 5-1 0,-3 3-2 16,-6 6 0-16,-5 5 0 0,-6 9-1 15,-5 7 0-15,-4 5-1 0,-3 3-4 16,0-1-7-16,0 1-1 0,0 0-2 15,-7 4 2-15,-5 10 8 0,-3 3-1 0,1 2 3 16,4 1 1-16,0 3 1 0,4 0 0 16,2 1-1-16,4 3 1 0,0 1 0 15,7 1 1-15,5 1 0 0,-1 0 0 16,4 2 0-16,2 0 0 0,3-2 0 16,1 0 0-16,3 1 1 0,2-3-1 15,2-1 1-15,-2-1 3 0,-1-2-4 16,-1-3 3-16,-2-4-3 0,-9-5 0 15,-2-2 0-15,-5-2 2 0,-6-2-2 16,-4 5 0-16,-18-4 0 0,-8 4 0 0,-11-4 1 16,-5 0-1-16,1-4 0 0,-4 0 2 15,8 0-2-15,5-3-2 0,6 0-3 16,8 0-11-16,12 0-15 0,7-5-17 16,3-7-24-16,13-8-18 0,13-5-11 15</inkml:trace>
  <inkml:trace contextRef="#ctx0" brushRef="#br0" timeOffset="62575.41">10011 12260 343 0,'0'0'56'0,"0"0"-10"0,0 0-13 16,0 0-16-16,0 0-8 0,0 0-9 15,0 0-4-15,0 0-1 0,0 0 3 16,0 0-1-16,-31 35 3 0,27 13-1 0,1 7 1 15,-1 6 4-15,-3 4-2 16,-2 5 1-16,3 1-3 0,-3 4-5 0,1 2 1 16,2 0-4-16,-1-2-6 15,1-4-12-15,-3-7-13 0,1-5-17 0,-4-6-12 16,-1-5-10-16,0-8-4 0,-2-5-16 16</inkml:trace>
  <inkml:trace contextRef="#ctx0" brushRef="#br0" timeOffset="64060.31">9570 13041 342 0,'0'0'26'0,"0"0"-8"0,0 0-5 16,0 0-5-16,92-66-1 0,-60 60-2 15,6 0-3-15,1 1 1 0,1-1 2 16,2 0-2-16,-1 0 1 0,-1-3-1 15,-5 0-1-15,-5-2 3 0,-1-1-2 16,-7-1 1-16,-2-3 0 0,0 0-1 0,-4-1-1 16,1 2 1-16,-6 4-1 0,-4 0 0 15,1 4 0-15,-5 4-1 0,0 0-3 16,-3 3-6-16,0-2-1 0,0 2-1 16,0 2 3-16,0 15 4 0,0 10 1 15,0 9 1-15,-4 5 0 0,-3-1-5 16,4-1 5-16,-1-3-1 0,2-2 2 15,2-5 0-15,0-5 1 0,0-7-2 16,3-5 2-16,0-3 2 0,5-4 2 16,-2 1 4-16,3-6-1 0,10 0 1 0,1-4-4 15,8-4 0-15,-1-6-2 0,-1-1-3 16,-3-2 1-16,3-1 1 0,-5-2-1 16,-1 0 2-16,-4 2-5 0,-5 4 2 15,-1 2-2-15,-4 4-2 0,-3 6-5 16,0-1-4-16,-3 3-1 0,4 0 2 15,5 5 4-15,0 9 3 0,5 6 2 16,-4 1 2-16,2 2 1 0,1 0-3 16,1 0 3-16,2-1-2 0,3 1 2 15,3-1 3-15,-1-3-5 0,4 1 4 0,0-4-2 16,2-2 0-16,6-5 3 0,1-1-2 16,3-5 0-16,1-3-1 0,-2 0 2 15,0-3-1-15,0-6 1 0,-2-2 0 16,-4-3-1-16,-1-2-1 0,-6-2 2 15,-2 0-2-15,-6-2 2 0,-1-2 3 0,-3 1-4 16,-7-2 1-16,-1 0 0 0,-3 1 0 16,-3-1-2-16,-6 0 0 0,-1 5-2 15,-4 2 0-15,-4 3 0 16,-2 7 0-16,-6 6-3 0,-4 0 2 0,-7 9 1 16,-2 9-2-16,-2 4 3 0,0 5 1 15,6 0-1-15,3 4 0 0,6-1-1 16,8 1 4-16,6-1-3 0,6-2 4 15,5-1 1-15,1-5-3 0,7-2 3 16,10-7 2-16,4-3 0 0,5-7 3 0,6-3-3 16,4-8 2-16,4-10-3 15,2-6-4-15,2-10 1 0,-1-7-2 0,-3-7 2 16,-2-10 0-16,2-7-2 0,-5-6 3 16,-2-5-2-16,-2-2 1 0,-2-1-2 15,-5 3-3-15,-2 0 3 0,-6 4-3 0,-6 3 6 16,-4 5 3-16,-3 10 3 0,-3 8 2 15,1 16 2-15,-1 12-3 16,0 12-6-16,0 6-6 0,0 0-3 16,-6 6-2-16,-5 14 1 0,-5 15 3 0,0 10 1 15,-1 10 0-15,1 5 3 0,1 6 4 16,4 4-4-16,0 4 3 0,3 3-4 16,5 1-5-16,0 1 3 0,3-5-3 15,0-6-2-15,2-7-1 0,2-6-4 16,2-8 0-16,4-8-2 0,0-7-3 0,6-6-11 15,0-10 1-15,-2-5-1 16,4-10 7-16,0-1 12 0,1-12 4 16,7-7 3-16,-1-7-1 0,-2-4 4 15,-3-4 1-15,0-4 7 0,-2-1 9 0,-2-2 4 16,-2 0 5-16,-4 3 4 0,-1 1-2 16,-1 5 0-16,-3 11-7 0,-4 9-5 15,1 7-7-15,-2 5-9 0,0-1-5 16,0 1-4-16,0 0 0 0,1 3 4 15,2 14 3-15,0 7 1 0,3 8-1 0,0-3 2 16,1-2-1-16,0-4 0 0,2-2 0 16,2-2 0-16,-4-7 1 0,4-4 1 15,-5-1 0-15,5-4 3 0,2 0-2 16,6-3 1-16,3-2 0 0,-1-7-1 16,-1-5-1-16,1-1-1 0,-4-3 0 15,2-3 0-15,-5 0 2 0,-2-1-3 16,-4 7 2-16,-2 0-2 0,-1 6 0 15,-4 3 0-15,1 1-4 0,-2 5-5 16,0-1-2-16,0 2-1 0,0 16 3 0,-8 12 7 16,-6 15 1-16,-5 7 0 0,-1 10 3 15,-2 7-2-15,0 10 1 0,-1 8-1 16,2 10-1-16,2 9 0 0,-1 4 4 16,1 4-2-16,4-3 0 0,-2-1-1 15,1-4-5-15,3-3 0 0,-3-11-4 16,-1-9-10-16,-2-12-4 0,-3-13-5 0,-4-11 8 15,-4-14 11-15,-6-11 5 16,-2-12 9-16,-5-9 2 0,-2-15-2 16,-1-16 0-16,2-9 2 0,4-15-4 0,8-10 4 15,10-11 0-15,15-11 0 0,8-4-3 16,25-7-5-16,15-4-3 0,17-4-5 16,8-1 3-16,8 4 4 0,4 7 5 15,-1 14 0-15,1 13 3 0,-4 11 1 16,-9 13 1-16,-4 7 8 0,-12 11-2 15,-10 5 6-15,-15 10-3 0,-8 6-3 16,-10 4-5-16,-6 2-6 0,0-1-5 16,0 1-6-16,0 0-1 0,0 0-2 15,-7 12-10-15,-11 8-36 0,-6 6-82 0,-5-1-92 16</inkml:trace>
  <inkml:trace contextRef="#ctx0" brushRef="#br0" timeOffset="64805.56">8692 13195 200 0,'0'0'60'16,"0"0"-1"-16,0 0 0 0,0 0-3 15,0 0-9-15,0 0-9 0,-80-45-9 16,75 42-9-16,2 1-9 0,3 2-7 16,-3-2-4-16,3 2-2 0,0 0 1 15,3 0 1-15,13 0 1 0,7 0 0 16,10 0 0-16,2 0-1 0,1 0 0 15,-1 0-1-15,-2 0-2 0,-3 0-1 16,-8 2-2-16,-10-2-2 0,-8 2-7 0,-4-2-11 16,0 0-24-16,0 0-26 15,0 1-40-15,0 1-69 0</inkml:trace>
  <inkml:trace contextRef="#ctx0" brushRef="#br0" timeOffset="65395.35">6225 14774 251 0,'0'0'43'0,"0"0"-9"0,0 0-9 0,0 0-5 16,0 0-6-16,0 0-2 0,0 0 0 15,79-40 1-15,3 26-1 0,20-1 0 16,24-1 2-16,19-4 4 0,22-3 4 15,18-3 4-15,17-3-7 0,13-3-2 16,15-2 0-16,8-2-6 0,8-4 3 16,4 0-2-16,2-2-3 0,1 1-1 0,-7-2-4 15,-9 3 0-15,-10 0 0 0,-16 3 1 16,-15 4-1-16,-17 4 0 0,-20 4 0 16,-20 3-3-16,-22 2 1 0,-22 2 1 15,-21 4-2-15,-18 4 3 0,-15-1-2 0,-18 5 0 16,-9 3-2-16,-8 2-10 0,-6 1-18 15,-4-2-28-15,-15 2-40 16,-13 0-63-16,-18 0-93 0</inkml:trace>
  <inkml:trace contextRef="#ctx0" brushRef="#br0" timeOffset="65823.42">6410 14884 389 0,'0'0'47'0,"0"0"-7"0,0 0-9 16,0 0-10-16,0 0-6 0,119-54-2 15,-18 31 2-15,36-2 0 16,28-5 0-16,29 1 1 0,30-1-4 0,20 0 0 16,17-2-5-16,9 0-6 0,9 2 3 15,-4 1-6-15,-9 1 3 0,-12 3 0 16,-22 0 0-16,-18 3 0 0,-20-1 0 15,-24 0 0-15,-21 1 0 0,-23 0 1 16,-19 1-1-16,-17 1 2 0,-17 2-2 0,-15-2 0 16,-13 4-1-16,-13-1 1 15,-9 6-3-15,-10 0-3 0,-4 6-4 0,-8 2-19 16,-1-4-39-16,-8 4-91 0,-8-1-112 16</inkml:trace>
  <inkml:trace contextRef="#ctx0" brushRef="#br0" timeOffset="70239.36">572 11637 78 0,'0'0'7'0,"0"0"-8"15,0 0-4-15,0 0-7 16,0 0-10-16,0 0-7 0</inkml:trace>
  <inkml:trace contextRef="#ctx0" brushRef="#br0" timeOffset="71062.9399">572 11637 271 0,'-49'25'51'0,"49"-25"-14"0,0 0-12 0,0 0-9 16,3-1-3-16,-3-7-4 0,0 2 0 15,0-6 0-15,-3-5-1 0,0 8 0 0,-3-8-2 16,-2 4-2-16,2 3-1 15,-6-4-2-15,-2 4 0 0,7 4-1 16,-8-3-1-16,-2 3 0 0,8 1 0 16,-8 1 1-16,8 2-1 0,-1-1 2 0,0 1-1 15,4 1 0-15,2 1 0 0,-2-2 0 16,0 2 1-16,-1-1 0 0,3 1-1 16,4 0 0-16,-2-1-2 0,-2 1-1 15,-5 2 0-15,-1 11 0 0,0 4 1 16,3 3 0-16,1 7 0 0,3 3 2 15,-1 3 0-15,1 4-1 0,0-1 0 16,0 4 0-16,3-1 1 0,0 2 5 16,0 1-4-16,0 3 2 0,0-1-3 15,6-1-1-15,-3 5 1 0,1-3 1 0,0 5 0 16,-2 2 1-16,-2 2-1 0,0 4 3 16,0 3-1-16,0 0 2 0,1-1-3 15,2 3 0-15,0-1-2 0,0 0-1 16,0 0 2-16,3 2-1 0,-2 0 1 15,0-2-1-15,-1 2 2 0,3-2-2 0,-3 0 2 16,3 2 4-16,-2-3-4 0,0 0 4 16,-4-2 1-16,0 0-1 0,0 2-2 15,0-4-1-15,0-2-3 16,0-3-2-16,3-1 0 0,0 2 2 0,4 5 2 16,-1 6 5-16,0 3-2 0,1-2-3 15,2-4 0-15,-2-3-1 0,-1-1 3 16,0-1 0-16,-2 3 0 0,-3 3 1 15,1 0 0-15,-2 2 3 0,0-1-2 16,0-4 2-16,0-5-3 0,1-1 1 0,-1-1 1 16,0 2-3-16,0-1 3 0,0 3-4 15,0 0-2-15,2 0 0 0,-2 0 0 16,0 2 3-16,0 1-5 0,0 2 3 16,0 1-1-16,0-3-2 0,0 1 4 15,0-3 0-15,0-2 1 0,-2-2 0 16,-1-2 1-16,2-2-3 0,-1-2 1 0,-3-5 5 15,5-5-2-15,0-5 3 16,-3-11-4-16,3-7 2 0,0-4 2 16,0-5 2-16,-3 0 1 0,3 0 0 0,0-5-3 15,0 0-1-15,0 0-1 0,0 2-1 16,0-2-1-16,0 2 1 0,0-2-1 16,0 1 0-16,0-1-1 0,0 0 1 15,0 2-3-15,0-2-2 0,0 0-1 16,0 3-1-16,0-3 1 0,14-3 1 15,5-5-1-15,12-6 3 0,5-4 0 16,16-4-4-16,7-5 0 0,15-1-4 16,13-1 1-16,15 1-1 0,14 1-6 15,17 4-13-15,3 4-15 0,-4 2-28 0,-4 6-54 16,-15 6-149-16</inkml:trace>
</inkml:ink>
</file>

<file path=ppt/media/image1.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4F6B26-F4C6-4EBD-BED1-01C579A5D10A}" type="datetimeFigureOut">
              <a:rPr lang="en-IN" smtClean="0"/>
              <a:t>09-02-2023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EF6FA9-56CB-4889-9E52-01460045157E}" type="slidenum">
              <a:rPr lang="en-IN" smtClean="0"/>
              <a:t>‹#›</a:t>
            </a:fld>
            <a:endParaRPr lang="en-IN"/>
          </a:p>
        </p:txBody>
      </p:sp>
    </p:spTree>
    <p:extLst>
      <p:ext uri="{BB962C8B-B14F-4D97-AF65-F5344CB8AC3E}">
        <p14:creationId xmlns:p14="http://schemas.microsoft.com/office/powerpoint/2010/main" val="29847103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watch?v=F_xr7rTVYSU&amp;ab_channel=bhadeshia123"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800" kern="1200" dirty="0">
                <a:solidFill>
                  <a:schemeClr val="dk1"/>
                </a:solidFill>
                <a:latin typeface="+mn-lt"/>
                <a:ea typeface="+mn-ea"/>
                <a:cs typeface="+mn-cs"/>
                <a:hlinkClick r:id="rId3">
                  <a:extLst>
                    <a:ext uri="{A12FA001-AC4F-418D-AE19-62706E023703}">
                      <ahyp:hlinkClr xmlns="" xmlns:ahyp="http://schemas.microsoft.com/office/drawing/2018/hyperlinkcolor" val="tx"/>
                    </a:ext>
                  </a:extLst>
                </a:hlinkClick>
              </a:rPr>
              <a:t>https://www.youtube.com/watch?v=F_xr7rTVYSU&amp;ab_channel=bhadeshia123</a:t>
            </a:r>
            <a:endParaRPr lang="en-IN" sz="1800" kern="1200" dirty="0">
              <a:solidFill>
                <a:schemeClr val="dk1"/>
              </a:solidFill>
              <a:latin typeface="+mn-lt"/>
              <a:ea typeface="+mn-ea"/>
              <a:cs typeface="+mn-cs"/>
            </a:endParaRPr>
          </a:p>
        </p:txBody>
      </p:sp>
      <p:sp>
        <p:nvSpPr>
          <p:cNvPr id="4" name="Slide Number Placeholder 3"/>
          <p:cNvSpPr>
            <a:spLocks noGrp="1"/>
          </p:cNvSpPr>
          <p:nvPr>
            <p:ph type="sldNum" sz="quarter" idx="5"/>
          </p:nvPr>
        </p:nvSpPr>
        <p:spPr/>
        <p:txBody>
          <a:bodyPr/>
          <a:lstStyle/>
          <a:p>
            <a:fld id="{8C3F6EFA-D65A-48E1-85F9-B9855E7DF8D9}" type="slidenum">
              <a:rPr lang="en-IN" smtClean="0"/>
              <a:t>13</a:t>
            </a:fld>
            <a:endParaRPr lang="en-IN"/>
          </a:p>
        </p:txBody>
      </p:sp>
    </p:spTree>
    <p:extLst>
      <p:ext uri="{BB962C8B-B14F-4D97-AF65-F5344CB8AC3E}">
        <p14:creationId xmlns:p14="http://schemas.microsoft.com/office/powerpoint/2010/main" val="25425576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4ACF1EB-D3CF-4055-9F16-D11FC67446A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 xmlns:a16="http://schemas.microsoft.com/office/drawing/2014/main" id="{F63A22E0-A2EC-4D70-A868-07FF556DE77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 xmlns:a16="http://schemas.microsoft.com/office/drawing/2014/main" id="{2248F204-C4A8-458E-B06C-6BEF2AEA81F7}"/>
              </a:ext>
            </a:extLst>
          </p:cNvPr>
          <p:cNvSpPr>
            <a:spLocks noGrp="1"/>
          </p:cNvSpPr>
          <p:nvPr>
            <p:ph type="dt" sz="half" idx="10"/>
          </p:nvPr>
        </p:nvSpPr>
        <p:spPr/>
        <p:txBody>
          <a:bodyPr/>
          <a:lstStyle/>
          <a:p>
            <a:fld id="{7B0EF50B-3140-4399-86DD-D1196E1B6B56}" type="datetimeFigureOut">
              <a:rPr lang="en-IN" smtClean="0"/>
              <a:t>09-02-2023</a:t>
            </a:fld>
            <a:endParaRPr lang="en-IN"/>
          </a:p>
        </p:txBody>
      </p:sp>
      <p:sp>
        <p:nvSpPr>
          <p:cNvPr id="5" name="Footer Placeholder 4">
            <a:extLst>
              <a:ext uri="{FF2B5EF4-FFF2-40B4-BE49-F238E27FC236}">
                <a16:creationId xmlns="" xmlns:a16="http://schemas.microsoft.com/office/drawing/2014/main" id="{CD175332-B8B7-4580-93BD-AE233134931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88D43CE4-CF66-47C8-926A-E20A760987CE}"/>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20634680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1993C05-404A-470C-9650-B291A60AF1B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 xmlns:a16="http://schemas.microsoft.com/office/drawing/2014/main" id="{A19A678B-FCB5-4CE3-AA33-2004489E0EB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F4AD5E05-BFE9-47BC-8F32-1E6C1EC9F28F}"/>
              </a:ext>
            </a:extLst>
          </p:cNvPr>
          <p:cNvSpPr>
            <a:spLocks noGrp="1"/>
          </p:cNvSpPr>
          <p:nvPr>
            <p:ph type="dt" sz="half" idx="10"/>
          </p:nvPr>
        </p:nvSpPr>
        <p:spPr/>
        <p:txBody>
          <a:bodyPr/>
          <a:lstStyle/>
          <a:p>
            <a:fld id="{7B0EF50B-3140-4399-86DD-D1196E1B6B56}" type="datetimeFigureOut">
              <a:rPr lang="en-IN" smtClean="0"/>
              <a:t>09-02-2023</a:t>
            </a:fld>
            <a:endParaRPr lang="en-IN"/>
          </a:p>
        </p:txBody>
      </p:sp>
      <p:sp>
        <p:nvSpPr>
          <p:cNvPr id="5" name="Footer Placeholder 4">
            <a:extLst>
              <a:ext uri="{FF2B5EF4-FFF2-40B4-BE49-F238E27FC236}">
                <a16:creationId xmlns="" xmlns:a16="http://schemas.microsoft.com/office/drawing/2014/main" id="{E48606E8-97B3-4E10-BB79-ACD638CFC6B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0A5BB7B3-6F11-42FE-BB56-6ADABE0C1905}"/>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4145240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CBEE3928-F886-4305-BF0F-0AAFE118A99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 xmlns:a16="http://schemas.microsoft.com/office/drawing/2014/main" id="{E2B05B4F-F213-40C8-8C03-98333C89D26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89EF7D99-4006-48A8-AF02-9DD50E58EAC2}"/>
              </a:ext>
            </a:extLst>
          </p:cNvPr>
          <p:cNvSpPr>
            <a:spLocks noGrp="1"/>
          </p:cNvSpPr>
          <p:nvPr>
            <p:ph type="dt" sz="half" idx="10"/>
          </p:nvPr>
        </p:nvSpPr>
        <p:spPr/>
        <p:txBody>
          <a:bodyPr/>
          <a:lstStyle/>
          <a:p>
            <a:fld id="{7B0EF50B-3140-4399-86DD-D1196E1B6B56}" type="datetimeFigureOut">
              <a:rPr lang="en-IN" smtClean="0"/>
              <a:t>09-02-2023</a:t>
            </a:fld>
            <a:endParaRPr lang="en-IN"/>
          </a:p>
        </p:txBody>
      </p:sp>
      <p:sp>
        <p:nvSpPr>
          <p:cNvPr id="5" name="Footer Placeholder 4">
            <a:extLst>
              <a:ext uri="{FF2B5EF4-FFF2-40B4-BE49-F238E27FC236}">
                <a16:creationId xmlns="" xmlns:a16="http://schemas.microsoft.com/office/drawing/2014/main" id="{37F5200E-3D4B-4CAD-9C7A-44C7DD3DD11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E9FD731C-4099-483C-BE3A-5227D82460A8}"/>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10693886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42C5B1B-B8D1-4499-AE25-C32E925A58C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B0113308-6D64-4244-8430-EF0F0935ED3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246F8183-35EE-4280-A54B-FD9460EAD71A}"/>
              </a:ext>
            </a:extLst>
          </p:cNvPr>
          <p:cNvSpPr>
            <a:spLocks noGrp="1"/>
          </p:cNvSpPr>
          <p:nvPr>
            <p:ph type="dt" sz="half" idx="10"/>
          </p:nvPr>
        </p:nvSpPr>
        <p:spPr/>
        <p:txBody>
          <a:bodyPr/>
          <a:lstStyle/>
          <a:p>
            <a:fld id="{7B0EF50B-3140-4399-86DD-D1196E1B6B56}" type="datetimeFigureOut">
              <a:rPr lang="en-IN" smtClean="0"/>
              <a:t>09-02-2023</a:t>
            </a:fld>
            <a:endParaRPr lang="en-IN"/>
          </a:p>
        </p:txBody>
      </p:sp>
      <p:sp>
        <p:nvSpPr>
          <p:cNvPr id="5" name="Footer Placeholder 4">
            <a:extLst>
              <a:ext uri="{FF2B5EF4-FFF2-40B4-BE49-F238E27FC236}">
                <a16:creationId xmlns="" xmlns:a16="http://schemas.microsoft.com/office/drawing/2014/main" id="{76CA16F3-27CE-4E9F-8C92-8A9007D1654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FD680C2C-5AD9-425B-86CB-50D2E1D63E35}"/>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761441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5192761-CAB9-454C-8674-CAB575D11B5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 xmlns:a16="http://schemas.microsoft.com/office/drawing/2014/main" id="{673C2785-EDBB-4D2E-8586-46825AA9D8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0D40026F-8C01-4C14-853C-0A00FB322446}"/>
              </a:ext>
            </a:extLst>
          </p:cNvPr>
          <p:cNvSpPr>
            <a:spLocks noGrp="1"/>
          </p:cNvSpPr>
          <p:nvPr>
            <p:ph type="dt" sz="half" idx="10"/>
          </p:nvPr>
        </p:nvSpPr>
        <p:spPr/>
        <p:txBody>
          <a:bodyPr/>
          <a:lstStyle/>
          <a:p>
            <a:fld id="{7B0EF50B-3140-4399-86DD-D1196E1B6B56}" type="datetimeFigureOut">
              <a:rPr lang="en-IN" smtClean="0"/>
              <a:t>09-02-2023</a:t>
            </a:fld>
            <a:endParaRPr lang="en-IN"/>
          </a:p>
        </p:txBody>
      </p:sp>
      <p:sp>
        <p:nvSpPr>
          <p:cNvPr id="5" name="Footer Placeholder 4">
            <a:extLst>
              <a:ext uri="{FF2B5EF4-FFF2-40B4-BE49-F238E27FC236}">
                <a16:creationId xmlns="" xmlns:a16="http://schemas.microsoft.com/office/drawing/2014/main" id="{31CE8D12-EE4A-4FF2-BAB3-DFDFB1A07A3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2DC88559-F4A8-46A9-875B-A3E727F8D3A3}"/>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15167718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E21A006-817D-48A3-A85A-01BBE13D6F5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B88576E9-40B9-4AF3-8C53-FB56577F58A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 xmlns:a16="http://schemas.microsoft.com/office/drawing/2014/main" id="{324ABBDD-371D-4139-B801-9C05458367E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 xmlns:a16="http://schemas.microsoft.com/office/drawing/2014/main" id="{F03851FF-CB03-4940-91E1-497B89EA6AF5}"/>
              </a:ext>
            </a:extLst>
          </p:cNvPr>
          <p:cNvSpPr>
            <a:spLocks noGrp="1"/>
          </p:cNvSpPr>
          <p:nvPr>
            <p:ph type="dt" sz="half" idx="10"/>
          </p:nvPr>
        </p:nvSpPr>
        <p:spPr/>
        <p:txBody>
          <a:bodyPr/>
          <a:lstStyle/>
          <a:p>
            <a:fld id="{7B0EF50B-3140-4399-86DD-D1196E1B6B56}" type="datetimeFigureOut">
              <a:rPr lang="en-IN" smtClean="0"/>
              <a:t>09-02-2023</a:t>
            </a:fld>
            <a:endParaRPr lang="en-IN"/>
          </a:p>
        </p:txBody>
      </p:sp>
      <p:sp>
        <p:nvSpPr>
          <p:cNvPr id="6" name="Footer Placeholder 5">
            <a:extLst>
              <a:ext uri="{FF2B5EF4-FFF2-40B4-BE49-F238E27FC236}">
                <a16:creationId xmlns="" xmlns:a16="http://schemas.microsoft.com/office/drawing/2014/main" id="{39C8C1E9-BA14-4F36-865F-DCE0DAA1DC5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79119681-C46F-4CA0-850B-6E60FC9573D3}"/>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34620165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B71B8C6-97EA-488D-99C8-CA9D93F3DBE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 xmlns:a16="http://schemas.microsoft.com/office/drawing/2014/main" id="{897ADE07-CBA3-42BC-8E98-0EF373BBE5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D4AA0143-4600-49E7-9A67-48710787C84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 xmlns:a16="http://schemas.microsoft.com/office/drawing/2014/main" id="{FF81C0F7-6E1E-4516-95CF-ED97A75DE75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858FFDBB-B9AE-4BA6-9C99-DDDAD17666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 xmlns:a16="http://schemas.microsoft.com/office/drawing/2014/main" id="{631A99FF-3238-4537-9ABF-F24A33DDB963}"/>
              </a:ext>
            </a:extLst>
          </p:cNvPr>
          <p:cNvSpPr>
            <a:spLocks noGrp="1"/>
          </p:cNvSpPr>
          <p:nvPr>
            <p:ph type="dt" sz="half" idx="10"/>
          </p:nvPr>
        </p:nvSpPr>
        <p:spPr/>
        <p:txBody>
          <a:bodyPr/>
          <a:lstStyle/>
          <a:p>
            <a:fld id="{7B0EF50B-3140-4399-86DD-D1196E1B6B56}" type="datetimeFigureOut">
              <a:rPr lang="en-IN" smtClean="0"/>
              <a:t>09-02-2023</a:t>
            </a:fld>
            <a:endParaRPr lang="en-IN"/>
          </a:p>
        </p:txBody>
      </p:sp>
      <p:sp>
        <p:nvSpPr>
          <p:cNvPr id="8" name="Footer Placeholder 7">
            <a:extLst>
              <a:ext uri="{FF2B5EF4-FFF2-40B4-BE49-F238E27FC236}">
                <a16:creationId xmlns="" xmlns:a16="http://schemas.microsoft.com/office/drawing/2014/main" id="{88FCED81-2F42-42F4-B35D-D22B4B21B8C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 xmlns:a16="http://schemas.microsoft.com/office/drawing/2014/main" id="{72BACEB4-B8F1-407B-A99F-0409CA7CAE73}"/>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40411386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5951F2D-0A1B-4B93-9D58-29E19A37F36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 xmlns:a16="http://schemas.microsoft.com/office/drawing/2014/main" id="{8BB1E6B6-2BBB-4743-BE53-6C563FD1C62D}"/>
              </a:ext>
            </a:extLst>
          </p:cNvPr>
          <p:cNvSpPr>
            <a:spLocks noGrp="1"/>
          </p:cNvSpPr>
          <p:nvPr>
            <p:ph type="dt" sz="half" idx="10"/>
          </p:nvPr>
        </p:nvSpPr>
        <p:spPr/>
        <p:txBody>
          <a:bodyPr/>
          <a:lstStyle/>
          <a:p>
            <a:fld id="{7B0EF50B-3140-4399-86DD-D1196E1B6B56}" type="datetimeFigureOut">
              <a:rPr lang="en-IN" smtClean="0"/>
              <a:t>09-02-2023</a:t>
            </a:fld>
            <a:endParaRPr lang="en-IN"/>
          </a:p>
        </p:txBody>
      </p:sp>
      <p:sp>
        <p:nvSpPr>
          <p:cNvPr id="4" name="Footer Placeholder 3">
            <a:extLst>
              <a:ext uri="{FF2B5EF4-FFF2-40B4-BE49-F238E27FC236}">
                <a16:creationId xmlns="" xmlns:a16="http://schemas.microsoft.com/office/drawing/2014/main" id="{9DFB1A7D-3402-4773-A82B-F9E0DEE7A71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 xmlns:a16="http://schemas.microsoft.com/office/drawing/2014/main" id="{68A07095-110C-478E-9AF5-F8A6C598960A}"/>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27958412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880BF911-08A7-4C30-94EB-B2F599C7F5EB}"/>
              </a:ext>
            </a:extLst>
          </p:cNvPr>
          <p:cNvSpPr>
            <a:spLocks noGrp="1"/>
          </p:cNvSpPr>
          <p:nvPr>
            <p:ph type="dt" sz="half" idx="10"/>
          </p:nvPr>
        </p:nvSpPr>
        <p:spPr/>
        <p:txBody>
          <a:bodyPr/>
          <a:lstStyle/>
          <a:p>
            <a:fld id="{7B0EF50B-3140-4399-86DD-D1196E1B6B56}" type="datetimeFigureOut">
              <a:rPr lang="en-IN" smtClean="0"/>
              <a:t>09-02-2023</a:t>
            </a:fld>
            <a:endParaRPr lang="en-IN"/>
          </a:p>
        </p:txBody>
      </p:sp>
      <p:sp>
        <p:nvSpPr>
          <p:cNvPr id="3" name="Footer Placeholder 2">
            <a:extLst>
              <a:ext uri="{FF2B5EF4-FFF2-40B4-BE49-F238E27FC236}">
                <a16:creationId xmlns="" xmlns:a16="http://schemas.microsoft.com/office/drawing/2014/main" id="{920C9012-8519-4DA4-84EF-B65CCA2B67E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 xmlns:a16="http://schemas.microsoft.com/office/drawing/2014/main" id="{0ACBF413-96C8-429B-BA89-92A52EAB6E87}"/>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6678331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C5A067A-A0A7-45EB-9A94-D2F8A792F6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3A0435A7-2B5A-4590-86DD-FDCA9E345A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 xmlns:a16="http://schemas.microsoft.com/office/drawing/2014/main" id="{96374755-8294-4526-88D7-228CC267D8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94C88DE2-7137-45E1-8656-03DED86149D9}"/>
              </a:ext>
            </a:extLst>
          </p:cNvPr>
          <p:cNvSpPr>
            <a:spLocks noGrp="1"/>
          </p:cNvSpPr>
          <p:nvPr>
            <p:ph type="dt" sz="half" idx="10"/>
          </p:nvPr>
        </p:nvSpPr>
        <p:spPr/>
        <p:txBody>
          <a:bodyPr/>
          <a:lstStyle/>
          <a:p>
            <a:fld id="{7B0EF50B-3140-4399-86DD-D1196E1B6B56}" type="datetimeFigureOut">
              <a:rPr lang="en-IN" smtClean="0"/>
              <a:t>09-02-2023</a:t>
            </a:fld>
            <a:endParaRPr lang="en-IN"/>
          </a:p>
        </p:txBody>
      </p:sp>
      <p:sp>
        <p:nvSpPr>
          <p:cNvPr id="6" name="Footer Placeholder 5">
            <a:extLst>
              <a:ext uri="{FF2B5EF4-FFF2-40B4-BE49-F238E27FC236}">
                <a16:creationId xmlns="" xmlns:a16="http://schemas.microsoft.com/office/drawing/2014/main" id="{0CD53B7D-C993-4B8A-9F3D-E84844DE391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B9B43F14-7BA1-421F-A364-A51D084CFB77}"/>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1562099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38221B8-76D2-4BD8-AFD9-AB8073D077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 xmlns:a16="http://schemas.microsoft.com/office/drawing/2014/main" id="{47BFAF4A-B645-436F-8AAF-B86898669DA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 xmlns:a16="http://schemas.microsoft.com/office/drawing/2014/main" id="{ED5E88E6-3A2E-4340-8EEA-5BB9527D8F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361C89B3-71BB-4300-8E40-6D8689156867}"/>
              </a:ext>
            </a:extLst>
          </p:cNvPr>
          <p:cNvSpPr>
            <a:spLocks noGrp="1"/>
          </p:cNvSpPr>
          <p:nvPr>
            <p:ph type="dt" sz="half" idx="10"/>
          </p:nvPr>
        </p:nvSpPr>
        <p:spPr/>
        <p:txBody>
          <a:bodyPr/>
          <a:lstStyle/>
          <a:p>
            <a:fld id="{7B0EF50B-3140-4399-86DD-D1196E1B6B56}" type="datetimeFigureOut">
              <a:rPr lang="en-IN" smtClean="0"/>
              <a:t>09-02-2023</a:t>
            </a:fld>
            <a:endParaRPr lang="en-IN"/>
          </a:p>
        </p:txBody>
      </p:sp>
      <p:sp>
        <p:nvSpPr>
          <p:cNvPr id="6" name="Footer Placeholder 5">
            <a:extLst>
              <a:ext uri="{FF2B5EF4-FFF2-40B4-BE49-F238E27FC236}">
                <a16:creationId xmlns="" xmlns:a16="http://schemas.microsoft.com/office/drawing/2014/main" id="{C3E5ACB0-425D-41B7-9B6B-4FBC6ED132C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F6D0C287-5861-4EA8-8CAF-2D2850DA1FFD}"/>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39704226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64A586F6-ED9D-46A3-8683-75CE10043E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 xmlns:a16="http://schemas.microsoft.com/office/drawing/2014/main" id="{1E1B6362-7310-487A-8FC9-91FADAADB25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DF14EDDE-BF80-46D9-BC3C-569F2899540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0EF50B-3140-4399-86DD-D1196E1B6B56}" type="datetimeFigureOut">
              <a:rPr lang="en-IN" smtClean="0"/>
              <a:t>09-02-2023</a:t>
            </a:fld>
            <a:endParaRPr lang="en-IN"/>
          </a:p>
        </p:txBody>
      </p:sp>
      <p:sp>
        <p:nvSpPr>
          <p:cNvPr id="5" name="Footer Placeholder 4">
            <a:extLst>
              <a:ext uri="{FF2B5EF4-FFF2-40B4-BE49-F238E27FC236}">
                <a16:creationId xmlns="" xmlns:a16="http://schemas.microsoft.com/office/drawing/2014/main" id="{B192E0B5-1E3B-4863-B873-5866009AD4E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 xmlns:a16="http://schemas.microsoft.com/office/drawing/2014/main" id="{CE01DBF2-8A37-4C88-B5E6-DE2BA44692B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713107-FF41-488E-9DEA-AD0CFC5961B7}" type="slidenum">
              <a:rPr lang="en-IN" smtClean="0"/>
              <a:t>‹#›</a:t>
            </a:fld>
            <a:endParaRPr lang="en-IN"/>
          </a:p>
        </p:txBody>
      </p:sp>
    </p:spTree>
    <p:extLst>
      <p:ext uri="{BB962C8B-B14F-4D97-AF65-F5344CB8AC3E}">
        <p14:creationId xmlns:p14="http://schemas.microsoft.com/office/powerpoint/2010/main" val="28853741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Arjyajyoti.Goswami@me.nitdgp.ac.in"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customXml" Target="../ink/ink5.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customXml" Target="../ink/ink6.xml"/><Relationship Id="rId1" Type="http://schemas.openxmlformats.org/officeDocument/2006/relationships/slideLayout" Target="../slideLayouts/slideLayout7.xml"/><Relationship Id="rId5" Type="http://schemas.openxmlformats.org/officeDocument/2006/relationships/image" Target="../media/image9.emf"/><Relationship Id="rId4" Type="http://schemas.openxmlformats.org/officeDocument/2006/relationships/customXml" Target="../ink/ink7.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customXml" Target="../ink/ink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customXml" Target="../ink/ink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customXml" Target="../ink/ink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customXml" Target="../ink/ink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969CB8-49AB-4D5C-97DF-23EF3A754922}"/>
              </a:ext>
            </a:extLst>
          </p:cNvPr>
          <p:cNvSpPr>
            <a:spLocks noGrp="1"/>
          </p:cNvSpPr>
          <p:nvPr>
            <p:ph type="ctrTitle"/>
          </p:nvPr>
        </p:nvSpPr>
        <p:spPr>
          <a:xfrm>
            <a:off x="1524000" y="1040542"/>
            <a:ext cx="9144000" cy="1660615"/>
          </a:xfrm>
        </p:spPr>
        <p:txBody>
          <a:bodyPr>
            <a:normAutofit fontScale="90000"/>
          </a:bodyPr>
          <a:lstStyle/>
          <a:p>
            <a:r>
              <a:rPr lang="en-US" b="1" dirty="0"/>
              <a:t>MEC 402 </a:t>
            </a:r>
            <a:r>
              <a:rPr lang="en-US" dirty="0"/>
              <a:t/>
            </a:r>
            <a:br>
              <a:rPr lang="en-US" dirty="0"/>
            </a:br>
            <a:r>
              <a:rPr lang="en-US" b="1" dirty="0"/>
              <a:t>Casting, Welding and Forming</a:t>
            </a:r>
            <a:endParaRPr lang="en-IN" b="1" dirty="0"/>
          </a:p>
        </p:txBody>
      </p:sp>
      <p:sp>
        <p:nvSpPr>
          <p:cNvPr id="3" name="Subtitle 2">
            <a:extLst>
              <a:ext uri="{FF2B5EF4-FFF2-40B4-BE49-F238E27FC236}">
                <a16:creationId xmlns="" xmlns:a16="http://schemas.microsoft.com/office/drawing/2014/main" id="{35846666-06C0-462D-8928-5C13D4B76D31}"/>
              </a:ext>
            </a:extLst>
          </p:cNvPr>
          <p:cNvSpPr>
            <a:spLocks noGrp="1"/>
          </p:cNvSpPr>
          <p:nvPr>
            <p:ph type="subTitle" idx="1"/>
          </p:nvPr>
        </p:nvSpPr>
        <p:spPr>
          <a:xfrm>
            <a:off x="1524000" y="4156843"/>
            <a:ext cx="9144000" cy="1380928"/>
          </a:xfrm>
        </p:spPr>
        <p:txBody>
          <a:bodyPr>
            <a:normAutofit fontScale="92500" lnSpcReduction="20000"/>
          </a:bodyPr>
          <a:lstStyle/>
          <a:p>
            <a:r>
              <a:rPr lang="en-US" sz="3200" b="1" dirty="0"/>
              <a:t>Dr. Arjyajyoti Goswami</a:t>
            </a:r>
          </a:p>
          <a:p>
            <a:r>
              <a:rPr lang="en-US" sz="3200" b="1" dirty="0">
                <a:hlinkClick r:id="rId2"/>
              </a:rPr>
              <a:t>arjyajyoti.Goswami@me.nitdgp.ac.in</a:t>
            </a:r>
            <a:endParaRPr lang="en-US" sz="3200" b="1" dirty="0"/>
          </a:p>
          <a:p>
            <a:r>
              <a:rPr lang="en-US" sz="3200" b="1" dirty="0"/>
              <a:t>+91-9953167384</a:t>
            </a:r>
            <a:endParaRPr lang="en-IN" sz="3200" b="1" dirty="0"/>
          </a:p>
        </p:txBody>
      </p:sp>
    </p:spTree>
    <p:extLst>
      <p:ext uri="{BB962C8B-B14F-4D97-AF65-F5344CB8AC3E}">
        <p14:creationId xmlns:p14="http://schemas.microsoft.com/office/powerpoint/2010/main" val="38395465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 xmlns:a16="http://schemas.microsoft.com/office/drawing/2014/main" id="{55F29FEE-6D9D-41C6-B423-8139A55883C0}"/>
                  </a:ext>
                </a:extLst>
              </p14:cNvPr>
              <p14:cNvContentPartPr/>
              <p14:nvPr/>
            </p14:nvContentPartPr>
            <p14:xfrm>
              <a:off x="3325320" y="114840"/>
              <a:ext cx="5361480" cy="4514400"/>
            </p14:xfrm>
          </p:contentPart>
        </mc:Choice>
        <mc:Fallback xmlns="">
          <p:pic>
            <p:nvPicPr>
              <p:cNvPr id="2" name="Ink 1">
                <a:extLst>
                  <a:ext uri="{FF2B5EF4-FFF2-40B4-BE49-F238E27FC236}">
                    <a16:creationId xmlns:a16="http://schemas.microsoft.com/office/drawing/2014/main" id="{55F29FEE-6D9D-41C6-B423-8139A55883C0}"/>
                  </a:ext>
                </a:extLst>
              </p:cNvPr>
              <p:cNvPicPr/>
              <p:nvPr/>
            </p:nvPicPr>
            <p:blipFill>
              <a:blip r:embed="rId3"/>
              <a:stretch>
                <a:fillRect/>
              </a:stretch>
            </p:blipFill>
            <p:spPr>
              <a:xfrm>
                <a:off x="3315960" y="105480"/>
                <a:ext cx="5380200" cy="4533120"/>
              </a:xfrm>
              <a:prstGeom prst="rect">
                <a:avLst/>
              </a:prstGeom>
            </p:spPr>
          </p:pic>
        </mc:Fallback>
      </mc:AlternateContent>
    </p:spTree>
    <p:extLst>
      <p:ext uri="{BB962C8B-B14F-4D97-AF65-F5344CB8AC3E}">
        <p14:creationId xmlns:p14="http://schemas.microsoft.com/office/powerpoint/2010/main" val="3028725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B84C5FA3-2DE1-4A05-AEFA-9C5CD1163D17}"/>
              </a:ext>
            </a:extLst>
          </p:cNvPr>
          <p:cNvSpPr txBox="1"/>
          <p:nvPr/>
        </p:nvSpPr>
        <p:spPr>
          <a:xfrm>
            <a:off x="2538095" y="2657177"/>
            <a:ext cx="7896225" cy="1015663"/>
          </a:xfrm>
          <a:prstGeom prst="rect">
            <a:avLst/>
          </a:prstGeom>
          <a:noFill/>
          <a:ln>
            <a:noFill/>
          </a:ln>
        </p:spPr>
        <p:txBody>
          <a:bodyPr wrap="square" rtlCol="0">
            <a:spAutoFit/>
          </a:bodyPr>
          <a:lstStyle/>
          <a:p>
            <a:r>
              <a:rPr lang="en-US" sz="6000" b="1" dirty="0"/>
              <a:t>Types of metal transfer</a:t>
            </a:r>
          </a:p>
        </p:txBody>
      </p:sp>
    </p:spTree>
    <p:extLst>
      <p:ext uri="{BB962C8B-B14F-4D97-AF65-F5344CB8AC3E}">
        <p14:creationId xmlns:p14="http://schemas.microsoft.com/office/powerpoint/2010/main" val="13533342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DE964ADB-A6D8-40A0-8D59-BD5D9D45AEFC}"/>
              </a:ext>
            </a:extLst>
          </p:cNvPr>
          <p:cNvSpPr txBox="1"/>
          <p:nvPr/>
        </p:nvSpPr>
        <p:spPr>
          <a:xfrm>
            <a:off x="101601" y="1361481"/>
            <a:ext cx="5405119"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Free Flight Transfer</a:t>
            </a:r>
            <a:endParaRPr lang="en-IN" sz="3200" b="1" dirty="0"/>
          </a:p>
        </p:txBody>
      </p:sp>
      <p:sp>
        <p:nvSpPr>
          <p:cNvPr id="3" name="TextBox 2">
            <a:extLst>
              <a:ext uri="{FF2B5EF4-FFF2-40B4-BE49-F238E27FC236}">
                <a16:creationId xmlns="" xmlns:a16="http://schemas.microsoft.com/office/drawing/2014/main" id="{E14AD974-E8AC-4CF5-86B9-E115106A6898}"/>
              </a:ext>
            </a:extLst>
          </p:cNvPr>
          <p:cNvSpPr txBox="1"/>
          <p:nvPr/>
        </p:nvSpPr>
        <p:spPr>
          <a:xfrm>
            <a:off x="101601" y="2081470"/>
            <a:ext cx="5405119" cy="4031873"/>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Globular</a:t>
            </a:r>
          </a:p>
          <a:p>
            <a:pPr algn="just"/>
            <a:r>
              <a:rPr lang="en-US" sz="3200" dirty="0"/>
              <a:t>Projected</a:t>
            </a:r>
          </a:p>
          <a:p>
            <a:pPr algn="just"/>
            <a:r>
              <a:rPr lang="en-US" sz="3200" dirty="0"/>
              <a:t>Spray</a:t>
            </a:r>
          </a:p>
          <a:p>
            <a:pPr algn="just"/>
            <a:r>
              <a:rPr lang="en-US" sz="3200" dirty="0"/>
              <a:t>Mist</a:t>
            </a:r>
          </a:p>
          <a:p>
            <a:pPr algn="just"/>
            <a:r>
              <a:rPr lang="en-US" sz="3200" dirty="0"/>
              <a:t>Explosive</a:t>
            </a:r>
          </a:p>
          <a:p>
            <a:pPr algn="just"/>
            <a:r>
              <a:rPr lang="en-US" sz="3200" dirty="0"/>
              <a:t>Repelled</a:t>
            </a:r>
          </a:p>
          <a:p>
            <a:pPr algn="just"/>
            <a:r>
              <a:rPr lang="en-US" sz="3200" dirty="0"/>
              <a:t>Rotating</a:t>
            </a:r>
          </a:p>
          <a:p>
            <a:pPr algn="just"/>
            <a:endParaRPr lang="en-US" sz="3200" dirty="0"/>
          </a:p>
        </p:txBody>
      </p:sp>
      <p:sp>
        <p:nvSpPr>
          <p:cNvPr id="4" name="TextBox 3">
            <a:extLst>
              <a:ext uri="{FF2B5EF4-FFF2-40B4-BE49-F238E27FC236}">
                <a16:creationId xmlns="" xmlns:a16="http://schemas.microsoft.com/office/drawing/2014/main" id="{050CD2D1-1E03-4559-B885-C8999AB595A6}"/>
              </a:ext>
            </a:extLst>
          </p:cNvPr>
          <p:cNvSpPr txBox="1"/>
          <p:nvPr/>
        </p:nvSpPr>
        <p:spPr>
          <a:xfrm>
            <a:off x="6268721" y="1361522"/>
            <a:ext cx="5405119"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Short </a:t>
            </a:r>
            <a:r>
              <a:rPr lang="en-US" sz="3200" b="1" dirty="0" err="1"/>
              <a:t>Circuting</a:t>
            </a:r>
            <a:r>
              <a:rPr lang="en-US" sz="3200" b="1" dirty="0"/>
              <a:t> Transfer</a:t>
            </a:r>
            <a:endParaRPr lang="en-IN" sz="3200" b="1" dirty="0"/>
          </a:p>
        </p:txBody>
      </p:sp>
      <p:sp>
        <p:nvSpPr>
          <p:cNvPr id="5" name="TextBox 4">
            <a:extLst>
              <a:ext uri="{FF2B5EF4-FFF2-40B4-BE49-F238E27FC236}">
                <a16:creationId xmlns="" xmlns:a16="http://schemas.microsoft.com/office/drawing/2014/main" id="{335C9D6C-38D6-4F52-A888-0901D8B603DA}"/>
              </a:ext>
            </a:extLst>
          </p:cNvPr>
          <p:cNvSpPr txBox="1"/>
          <p:nvPr/>
        </p:nvSpPr>
        <p:spPr>
          <a:xfrm>
            <a:off x="6268721" y="2081469"/>
            <a:ext cx="5405119"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Short circuiting transfer</a:t>
            </a:r>
          </a:p>
        </p:txBody>
      </p:sp>
      <p:sp>
        <p:nvSpPr>
          <p:cNvPr id="6" name="TextBox 5">
            <a:extLst>
              <a:ext uri="{FF2B5EF4-FFF2-40B4-BE49-F238E27FC236}">
                <a16:creationId xmlns="" xmlns:a16="http://schemas.microsoft.com/office/drawing/2014/main" id="{C8257ABD-42F3-4FDB-AF1C-2DC6E4640999}"/>
              </a:ext>
            </a:extLst>
          </p:cNvPr>
          <p:cNvSpPr txBox="1"/>
          <p:nvPr/>
        </p:nvSpPr>
        <p:spPr>
          <a:xfrm>
            <a:off x="3312161" y="304841"/>
            <a:ext cx="5405119"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Types of metal transfer</a:t>
            </a:r>
            <a:endParaRPr lang="en-IN" sz="3200" b="1" dirty="0"/>
          </a:p>
        </p:txBody>
      </p:sp>
      <mc:AlternateContent xmlns:mc="http://schemas.openxmlformats.org/markup-compatibility/2006" xmlns:p14="http://schemas.microsoft.com/office/powerpoint/2010/main">
        <mc:Choice Requires="p14">
          <p:contentPart p14:bwMode="auto" r:id="rId2">
            <p14:nvContentPartPr>
              <p14:cNvPr id="7" name="Ink 6">
                <a:extLst>
                  <a:ext uri="{FF2B5EF4-FFF2-40B4-BE49-F238E27FC236}">
                    <a16:creationId xmlns="" xmlns:a16="http://schemas.microsoft.com/office/drawing/2014/main" id="{7F2E28C9-B6AE-4842-B417-DC8EEE400F3E}"/>
                  </a:ext>
                </a:extLst>
              </p14:cNvPr>
              <p14:cNvContentPartPr/>
              <p14:nvPr/>
            </p14:nvContentPartPr>
            <p14:xfrm>
              <a:off x="1009800" y="2171520"/>
              <a:ext cx="10442160" cy="3473280"/>
            </p14:xfrm>
          </p:contentPart>
        </mc:Choice>
        <mc:Fallback xmlns="">
          <p:pic>
            <p:nvPicPr>
              <p:cNvPr id="7" name="Ink 6">
                <a:extLst>
                  <a:ext uri="{FF2B5EF4-FFF2-40B4-BE49-F238E27FC236}">
                    <a16:creationId xmlns:a16="http://schemas.microsoft.com/office/drawing/2014/main" id="{7F2E28C9-B6AE-4842-B417-DC8EEE400F3E}"/>
                  </a:ext>
                </a:extLst>
              </p:cNvPr>
              <p:cNvPicPr/>
              <p:nvPr/>
            </p:nvPicPr>
            <p:blipFill>
              <a:blip r:embed="rId3"/>
              <a:stretch>
                <a:fillRect/>
              </a:stretch>
            </p:blipFill>
            <p:spPr>
              <a:xfrm>
                <a:off x="1000440" y="2162160"/>
                <a:ext cx="10460880" cy="34920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8" name="Ink 7">
                <a:extLst>
                  <a:ext uri="{FF2B5EF4-FFF2-40B4-BE49-F238E27FC236}">
                    <a16:creationId xmlns="" xmlns:a16="http://schemas.microsoft.com/office/drawing/2014/main" id="{C1931E0F-0650-4C7F-B207-0ADDBC54ACFC}"/>
                  </a:ext>
                </a:extLst>
              </p14:cNvPr>
              <p14:cNvContentPartPr/>
              <p14:nvPr/>
            </p14:nvContentPartPr>
            <p14:xfrm>
              <a:off x="101880" y="2561400"/>
              <a:ext cx="9974880" cy="4165560"/>
            </p14:xfrm>
          </p:contentPart>
        </mc:Choice>
        <mc:Fallback xmlns="">
          <p:pic>
            <p:nvPicPr>
              <p:cNvPr id="8" name="Ink 7">
                <a:extLst>
                  <a:ext uri="{FF2B5EF4-FFF2-40B4-BE49-F238E27FC236}">
                    <a16:creationId xmlns:a16="http://schemas.microsoft.com/office/drawing/2014/main" id="{C1931E0F-0650-4C7F-B207-0ADDBC54ACFC}"/>
                  </a:ext>
                </a:extLst>
              </p:cNvPr>
              <p:cNvPicPr/>
              <p:nvPr/>
            </p:nvPicPr>
            <p:blipFill>
              <a:blip r:embed="rId5"/>
              <a:stretch>
                <a:fillRect/>
              </a:stretch>
            </p:blipFill>
            <p:spPr>
              <a:xfrm>
                <a:off x="92520" y="2552040"/>
                <a:ext cx="9993600" cy="4184280"/>
              </a:xfrm>
              <a:prstGeom prst="rect">
                <a:avLst/>
              </a:prstGeom>
            </p:spPr>
          </p:pic>
        </mc:Fallback>
      </mc:AlternateContent>
    </p:spTree>
    <p:extLst>
      <p:ext uri="{BB962C8B-B14F-4D97-AF65-F5344CB8AC3E}">
        <p14:creationId xmlns:p14="http://schemas.microsoft.com/office/powerpoint/2010/main" val="4885864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Metal transfer mode">
            <a:hlinkClick r:id="" action="ppaction://media"/>
            <a:extLst>
              <a:ext uri="{FF2B5EF4-FFF2-40B4-BE49-F238E27FC236}">
                <a16:creationId xmlns="" xmlns:a16="http://schemas.microsoft.com/office/drawing/2014/main" id="{8EF5E815-096A-4169-88C6-ABC8AF271D48}"/>
              </a:ext>
            </a:extLst>
          </p:cNvPr>
          <p:cNvPicPr>
            <a:picLocks noChangeAspect="1"/>
          </p:cNvPicPr>
          <p:nvPr>
            <a:videoFile r:link="rId1"/>
            <p:extLst>
              <p:ext uri="{DAA4B4D4-6D71-4841-9C94-3DE7FCFB9230}">
                <p14:media xmlns:p14="http://schemas.microsoft.com/office/powerpoint/2010/main" r:embed="rId2">
                  <p14:trim st="8428" end="5237.6666"/>
                </p14:media>
              </p:ext>
            </p:extLst>
          </p:nvPr>
        </p:nvPicPr>
        <p:blipFill>
          <a:blip r:embed="rId5"/>
          <a:stretch>
            <a:fillRect/>
          </a:stretch>
        </p:blipFill>
        <p:spPr>
          <a:xfrm>
            <a:off x="610235" y="0"/>
            <a:ext cx="11581765" cy="6514743"/>
          </a:xfrm>
          <a:prstGeom prst="rect">
            <a:avLst/>
          </a:prstGeom>
        </p:spPr>
      </p:pic>
    </p:spTree>
    <p:extLst>
      <p:ext uri="{BB962C8B-B14F-4D97-AF65-F5344CB8AC3E}">
        <p14:creationId xmlns:p14="http://schemas.microsoft.com/office/powerpoint/2010/main" val="927859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43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EA827B0E-0ACD-4BC2-A73D-D67376ED4056}"/>
              </a:ext>
            </a:extLst>
          </p:cNvPr>
          <p:cNvSpPr txBox="1"/>
          <p:nvPr/>
        </p:nvSpPr>
        <p:spPr>
          <a:xfrm>
            <a:off x="151536" y="167553"/>
            <a:ext cx="8189824" cy="2800767"/>
          </a:xfrm>
          <a:prstGeom prst="rect">
            <a:avLst/>
          </a:prstGeom>
          <a:noFill/>
        </p:spPr>
        <p:txBody>
          <a:bodyPr wrap="square" rtlCol="0">
            <a:spAutoFit/>
          </a:bodyPr>
          <a:lstStyle/>
          <a:p>
            <a:pPr algn="just"/>
            <a:r>
              <a:rPr lang="en-IN" sz="3200" b="1" dirty="0"/>
              <a:t>Metal Transfer in Arc Welding: </a:t>
            </a:r>
          </a:p>
          <a:p>
            <a:pPr algn="just"/>
            <a:endParaRPr lang="en-IN" sz="1600" dirty="0"/>
          </a:p>
          <a:p>
            <a:pPr marL="457200" indent="-457200" algn="just">
              <a:buFont typeface="Arial" panose="020B0604020202020204" pitchFamily="34" charset="0"/>
              <a:buChar char="•"/>
            </a:pPr>
            <a:r>
              <a:rPr lang="en-IN" sz="3200" dirty="0"/>
              <a:t>What is metal transfer</a:t>
            </a:r>
          </a:p>
          <a:p>
            <a:pPr marL="457200" indent="-457200" algn="just">
              <a:buFont typeface="Arial" panose="020B0604020202020204" pitchFamily="34" charset="0"/>
              <a:buChar char="•"/>
            </a:pPr>
            <a:r>
              <a:rPr lang="en-IN" sz="3200" dirty="0"/>
              <a:t>Forces in metal transfer</a:t>
            </a:r>
          </a:p>
          <a:p>
            <a:pPr marL="457200" indent="-457200" algn="just">
              <a:buFont typeface="Arial" panose="020B0604020202020204" pitchFamily="34" charset="0"/>
              <a:buChar char="•"/>
            </a:pPr>
            <a:r>
              <a:rPr lang="en-IN" sz="3200" dirty="0"/>
              <a:t>Types of metal transfer</a:t>
            </a:r>
          </a:p>
          <a:p>
            <a:pPr marL="457200" indent="-457200" algn="just">
              <a:buFont typeface="Arial" panose="020B0604020202020204" pitchFamily="34" charset="0"/>
              <a:buChar char="•"/>
            </a:pPr>
            <a:endParaRPr lang="en-IN" sz="3200" dirty="0"/>
          </a:p>
        </p:txBody>
      </p:sp>
    </p:spTree>
    <p:extLst>
      <p:ext uri="{BB962C8B-B14F-4D97-AF65-F5344CB8AC3E}">
        <p14:creationId xmlns:p14="http://schemas.microsoft.com/office/powerpoint/2010/main" val="29857256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20C63272-FAD1-4897-8EE6-E03B6BA71433}"/>
              </a:ext>
            </a:extLst>
          </p:cNvPr>
          <p:cNvSpPr txBox="1"/>
          <p:nvPr/>
        </p:nvSpPr>
        <p:spPr>
          <a:xfrm>
            <a:off x="180975" y="226695"/>
            <a:ext cx="3990975" cy="584775"/>
          </a:xfrm>
          <a:prstGeom prst="rect">
            <a:avLst/>
          </a:prstGeom>
          <a:noFill/>
          <a:ln>
            <a:solidFill>
              <a:schemeClr val="tx1"/>
            </a:solidFill>
          </a:ln>
        </p:spPr>
        <p:txBody>
          <a:bodyPr wrap="square" rtlCol="0">
            <a:spAutoFit/>
          </a:bodyPr>
          <a:lstStyle/>
          <a:p>
            <a:r>
              <a:rPr lang="en-US" sz="3200" b="1" dirty="0"/>
              <a:t>Why study about it</a:t>
            </a:r>
            <a:endParaRPr lang="en-IN" sz="3200" b="1" dirty="0"/>
          </a:p>
        </p:txBody>
      </p:sp>
      <p:sp>
        <p:nvSpPr>
          <p:cNvPr id="6" name="TextBox 5">
            <a:extLst>
              <a:ext uri="{FF2B5EF4-FFF2-40B4-BE49-F238E27FC236}">
                <a16:creationId xmlns="" xmlns:a16="http://schemas.microsoft.com/office/drawing/2014/main" id="{3AAD311D-41D6-4A28-B4B7-F1D9E0A84965}"/>
              </a:ext>
            </a:extLst>
          </p:cNvPr>
          <p:cNvSpPr txBox="1"/>
          <p:nvPr/>
        </p:nvSpPr>
        <p:spPr>
          <a:xfrm>
            <a:off x="180975" y="950655"/>
            <a:ext cx="11830050" cy="2554545"/>
          </a:xfrm>
          <a:prstGeom prst="rect">
            <a:avLst/>
          </a:prstGeom>
          <a:noFill/>
          <a:ln>
            <a:solidFill>
              <a:schemeClr val="tx1"/>
            </a:solidFill>
          </a:ln>
        </p:spPr>
        <p:txBody>
          <a:bodyPr wrap="square" rtlCol="0">
            <a:spAutoFit/>
          </a:bodyPr>
          <a:lstStyle/>
          <a:p>
            <a:pPr algn="just"/>
            <a:r>
              <a:rPr lang="en-US" sz="3200" dirty="0"/>
              <a:t>To understand the mechanism of the metal transfer and the forces that are active. </a:t>
            </a:r>
          </a:p>
          <a:p>
            <a:pPr algn="just"/>
            <a:endParaRPr lang="en-US" sz="3200" dirty="0"/>
          </a:p>
          <a:p>
            <a:pPr algn="just"/>
            <a:r>
              <a:rPr lang="en-US" sz="3200" dirty="0"/>
              <a:t>If we understand the phenomenon we can control the metal transfer to suit our need.</a:t>
            </a:r>
          </a:p>
        </p:txBody>
      </p:sp>
    </p:spTree>
    <p:extLst>
      <p:ext uri="{BB962C8B-B14F-4D97-AF65-F5344CB8AC3E}">
        <p14:creationId xmlns:p14="http://schemas.microsoft.com/office/powerpoint/2010/main" val="17407044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20C63272-FAD1-4897-8EE6-E03B6BA71433}"/>
              </a:ext>
            </a:extLst>
          </p:cNvPr>
          <p:cNvSpPr txBox="1"/>
          <p:nvPr/>
        </p:nvSpPr>
        <p:spPr>
          <a:xfrm>
            <a:off x="294641" y="335321"/>
            <a:ext cx="3230879"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Metal Transfer</a:t>
            </a:r>
            <a:endParaRPr lang="en-IN" sz="3200" b="1" dirty="0"/>
          </a:p>
        </p:txBody>
      </p:sp>
      <p:sp>
        <p:nvSpPr>
          <p:cNvPr id="6" name="TextBox 5">
            <a:extLst>
              <a:ext uri="{FF2B5EF4-FFF2-40B4-BE49-F238E27FC236}">
                <a16:creationId xmlns="" xmlns:a16="http://schemas.microsoft.com/office/drawing/2014/main" id="{3AAD311D-41D6-4A28-B4B7-F1D9E0A84965}"/>
              </a:ext>
            </a:extLst>
          </p:cNvPr>
          <p:cNvSpPr txBox="1"/>
          <p:nvPr/>
        </p:nvSpPr>
        <p:spPr>
          <a:xfrm>
            <a:off x="294641" y="1136590"/>
            <a:ext cx="11775439" cy="4801314"/>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During arc welding the heat of the arc melts the electrode wire (along with the base metal).  </a:t>
            </a:r>
          </a:p>
          <a:p>
            <a:pPr algn="just"/>
            <a:endParaRPr lang="en-US" sz="1000" dirty="0"/>
          </a:p>
          <a:p>
            <a:pPr algn="just"/>
            <a:endParaRPr lang="en-US" sz="1000" dirty="0"/>
          </a:p>
          <a:p>
            <a:pPr algn="just"/>
            <a:r>
              <a:rPr lang="en-US" sz="3200" b="1" i="1" dirty="0"/>
              <a:t>Metal transfer is the process through which the molten drop of metal detaches from the electrode and reaches the weld pool</a:t>
            </a:r>
            <a:r>
              <a:rPr lang="en-US" sz="3200" dirty="0"/>
              <a:t>. </a:t>
            </a:r>
          </a:p>
          <a:p>
            <a:pPr algn="just"/>
            <a:endParaRPr lang="en-US" sz="1000" dirty="0"/>
          </a:p>
          <a:p>
            <a:pPr algn="just"/>
            <a:endParaRPr lang="en-US" sz="1000" dirty="0"/>
          </a:p>
          <a:p>
            <a:pPr algn="just"/>
            <a:endParaRPr lang="en-US" sz="1000" dirty="0"/>
          </a:p>
          <a:p>
            <a:pPr algn="just"/>
            <a:r>
              <a:rPr lang="en-US" sz="3200" dirty="0"/>
              <a:t>The mode of metal transfer which is operative at any instant is dependent on the cumulative effect of the forces on the tip of the electrode. Variety of forces in operate during the process of metal transfer from the tip of the electrode to weld deposit.</a:t>
            </a:r>
          </a:p>
        </p:txBody>
      </p:sp>
    </p:spTree>
    <p:extLst>
      <p:ext uri="{BB962C8B-B14F-4D97-AF65-F5344CB8AC3E}">
        <p14:creationId xmlns:p14="http://schemas.microsoft.com/office/powerpoint/2010/main" val="13474569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8B7B1991-0BFC-4082-B046-0E3690F6DD0D}"/>
              </a:ext>
            </a:extLst>
          </p:cNvPr>
          <p:cNvSpPr txBox="1"/>
          <p:nvPr/>
        </p:nvSpPr>
        <p:spPr>
          <a:xfrm>
            <a:off x="147320" y="445710"/>
            <a:ext cx="11897360" cy="452431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Forces that are active during metal transfer can be broadly categorized into two. </a:t>
            </a:r>
          </a:p>
          <a:p>
            <a:pPr algn="just"/>
            <a:endParaRPr lang="en-US" sz="3200" dirty="0"/>
          </a:p>
          <a:p>
            <a:pPr algn="just"/>
            <a:r>
              <a:rPr lang="en-US" sz="3200" b="1" dirty="0"/>
              <a:t>Assisting forces </a:t>
            </a:r>
            <a:r>
              <a:rPr lang="en-US" sz="3200" dirty="0"/>
              <a:t>– those who helps in detaching the metal droplet from tip of the electrode and aids in its transfer to the weld deposit.</a:t>
            </a:r>
          </a:p>
          <a:p>
            <a:pPr algn="just"/>
            <a:endParaRPr lang="en-US" sz="3200" dirty="0"/>
          </a:p>
          <a:p>
            <a:pPr algn="just"/>
            <a:r>
              <a:rPr lang="en-US" sz="3200" b="1" dirty="0"/>
              <a:t>Resisting forces </a:t>
            </a:r>
            <a:r>
              <a:rPr lang="en-US" sz="3200" dirty="0"/>
              <a:t>– those who hinders the process of detachment and transfer of molten metal droplets form tip of the electrode to the weld deposit</a:t>
            </a:r>
          </a:p>
        </p:txBody>
      </p:sp>
    </p:spTree>
    <p:extLst>
      <p:ext uri="{BB962C8B-B14F-4D97-AF65-F5344CB8AC3E}">
        <p14:creationId xmlns:p14="http://schemas.microsoft.com/office/powerpoint/2010/main" val="1637180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20C63272-FAD1-4897-8EE6-E03B6BA71433}"/>
              </a:ext>
            </a:extLst>
          </p:cNvPr>
          <p:cNvSpPr txBox="1"/>
          <p:nvPr/>
        </p:nvSpPr>
        <p:spPr>
          <a:xfrm>
            <a:off x="193041" y="71161"/>
            <a:ext cx="3230879"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Gravity Force</a:t>
            </a:r>
            <a:endParaRPr lang="en-IN" sz="3200" b="1" dirty="0"/>
          </a:p>
        </p:txBody>
      </p:sp>
      <p:sp>
        <p:nvSpPr>
          <p:cNvPr id="6" name="TextBox 5">
            <a:extLst>
              <a:ext uri="{FF2B5EF4-FFF2-40B4-BE49-F238E27FC236}">
                <a16:creationId xmlns="" xmlns:a16="http://schemas.microsoft.com/office/drawing/2014/main" id="{3AAD311D-41D6-4A28-B4B7-F1D9E0A84965}"/>
              </a:ext>
            </a:extLst>
          </p:cNvPr>
          <p:cNvSpPr txBox="1"/>
          <p:nvPr/>
        </p:nvSpPr>
        <p:spPr>
          <a:xfrm>
            <a:off x="193041" y="760670"/>
            <a:ext cx="6573519" cy="5755422"/>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It is due to the weight of the droplet. It is an assisting force when electrode is pointing downwards and a resisting force when the electrode is pointing upwards. </a:t>
            </a:r>
          </a:p>
          <a:p>
            <a:pPr algn="just"/>
            <a:endParaRPr lang="en-US" sz="1600" dirty="0"/>
          </a:p>
          <a:p>
            <a:pPr algn="just"/>
            <a:r>
              <a:rPr lang="en-US" sz="3200" dirty="0"/>
              <a:t>Numerically it is equal to the weight of the molten droplet : </a:t>
            </a:r>
          </a:p>
          <a:p>
            <a:pPr algn="just"/>
            <a:r>
              <a:rPr lang="en-US" sz="3200" dirty="0" err="1"/>
              <a:t>Fg</a:t>
            </a:r>
            <a:r>
              <a:rPr lang="en-US" sz="3200" dirty="0"/>
              <a:t> = mg = </a:t>
            </a:r>
            <a:r>
              <a:rPr lang="en-US" sz="3200" dirty="0" err="1"/>
              <a:t>ρvg</a:t>
            </a:r>
            <a:endParaRPr lang="en-US" sz="3200" dirty="0"/>
          </a:p>
          <a:p>
            <a:pPr algn="just"/>
            <a:r>
              <a:rPr lang="en-US" sz="3200" dirty="0"/>
              <a:t>ρ – Density of the electrode material</a:t>
            </a:r>
          </a:p>
          <a:p>
            <a:pPr algn="just"/>
            <a:r>
              <a:rPr lang="en-US" sz="3200" dirty="0"/>
              <a:t>v – Volume of the molten droplet</a:t>
            </a:r>
          </a:p>
          <a:p>
            <a:pPr algn="just"/>
            <a:r>
              <a:rPr lang="en-US" sz="3200" dirty="0"/>
              <a:t>g – Acceleration due to gravity</a:t>
            </a:r>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 xmlns:a16="http://schemas.microsoft.com/office/drawing/2014/main" id="{747ADB1C-3D2E-4EE2-B863-F29B266F22E1}"/>
                  </a:ext>
                </a:extLst>
              </p14:cNvPr>
              <p14:cNvContentPartPr/>
              <p14:nvPr/>
            </p14:nvContentPartPr>
            <p14:xfrm>
              <a:off x="218880" y="46800"/>
              <a:ext cx="11779200" cy="6544800"/>
            </p14:xfrm>
          </p:contentPart>
        </mc:Choice>
        <mc:Fallback xmlns="">
          <p:pic>
            <p:nvPicPr>
              <p:cNvPr id="2" name="Ink 1">
                <a:extLst>
                  <a:ext uri="{FF2B5EF4-FFF2-40B4-BE49-F238E27FC236}">
                    <a16:creationId xmlns:a16="http://schemas.microsoft.com/office/drawing/2014/main" id="{747ADB1C-3D2E-4EE2-B863-F29B266F22E1}"/>
                  </a:ext>
                </a:extLst>
              </p:cNvPr>
              <p:cNvPicPr/>
              <p:nvPr/>
            </p:nvPicPr>
            <p:blipFill>
              <a:blip r:embed="rId3"/>
              <a:stretch>
                <a:fillRect/>
              </a:stretch>
            </p:blipFill>
            <p:spPr>
              <a:xfrm>
                <a:off x="209520" y="37440"/>
                <a:ext cx="11797920" cy="6563520"/>
              </a:xfrm>
              <a:prstGeom prst="rect">
                <a:avLst/>
              </a:prstGeom>
            </p:spPr>
          </p:pic>
        </mc:Fallback>
      </mc:AlternateContent>
    </p:spTree>
    <p:extLst>
      <p:ext uri="{BB962C8B-B14F-4D97-AF65-F5344CB8AC3E}">
        <p14:creationId xmlns:p14="http://schemas.microsoft.com/office/powerpoint/2010/main" val="694733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20C63272-FAD1-4897-8EE6-E03B6BA71433}"/>
              </a:ext>
            </a:extLst>
          </p:cNvPr>
          <p:cNvSpPr txBox="1"/>
          <p:nvPr/>
        </p:nvSpPr>
        <p:spPr>
          <a:xfrm>
            <a:off x="193041" y="182921"/>
            <a:ext cx="5405119"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Force of Surface Tension</a:t>
            </a:r>
            <a:endParaRPr lang="en-IN" sz="3200" b="1" dirty="0"/>
          </a:p>
        </p:txBody>
      </p:sp>
      <p:sp>
        <p:nvSpPr>
          <p:cNvPr id="6" name="TextBox 5">
            <a:extLst>
              <a:ext uri="{FF2B5EF4-FFF2-40B4-BE49-F238E27FC236}">
                <a16:creationId xmlns="" xmlns:a16="http://schemas.microsoft.com/office/drawing/2014/main" id="{3AAD311D-41D6-4A28-B4B7-F1D9E0A84965}"/>
              </a:ext>
            </a:extLst>
          </p:cNvPr>
          <p:cNvSpPr txBox="1"/>
          <p:nvPr/>
        </p:nvSpPr>
        <p:spPr>
          <a:xfrm>
            <a:off x="193041" y="902910"/>
            <a:ext cx="6319519" cy="4832092"/>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It tends to retain the molten droplet at the tip of electrode and is a Resisting Force. </a:t>
            </a:r>
          </a:p>
          <a:p>
            <a:pPr algn="just"/>
            <a:endParaRPr lang="en-US" sz="1000" dirty="0"/>
          </a:p>
          <a:p>
            <a:pPr algn="just"/>
            <a:r>
              <a:rPr lang="en-US" sz="3200" dirty="0"/>
              <a:t>Force of surface tension depends on a number of factors like: surface tension of the molten droplet, radius of electrode, density of the electrode material. </a:t>
            </a:r>
          </a:p>
          <a:p>
            <a:pPr algn="just"/>
            <a:endParaRPr lang="en-US" sz="1000" dirty="0"/>
          </a:p>
          <a:p>
            <a:pPr algn="just"/>
            <a:r>
              <a:rPr lang="pt-BR" sz="3200" dirty="0"/>
              <a:t>Fs = 2 * π*ɣ*r* f(r/c)</a:t>
            </a:r>
            <a:endParaRPr lang="en-US" sz="3200" dirty="0"/>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 xmlns:a16="http://schemas.microsoft.com/office/drawing/2014/main" id="{D6D6004C-8879-4395-A1FF-E47EFE97E75B}"/>
                  </a:ext>
                </a:extLst>
              </p14:cNvPr>
              <p14:cNvContentPartPr/>
              <p14:nvPr/>
            </p14:nvContentPartPr>
            <p14:xfrm>
              <a:off x="308520" y="315720"/>
              <a:ext cx="11145240" cy="5568120"/>
            </p14:xfrm>
          </p:contentPart>
        </mc:Choice>
        <mc:Fallback xmlns="">
          <p:pic>
            <p:nvPicPr>
              <p:cNvPr id="2" name="Ink 1">
                <a:extLst>
                  <a:ext uri="{FF2B5EF4-FFF2-40B4-BE49-F238E27FC236}">
                    <a16:creationId xmlns:a16="http://schemas.microsoft.com/office/drawing/2014/main" id="{D6D6004C-8879-4395-A1FF-E47EFE97E75B}"/>
                  </a:ext>
                </a:extLst>
              </p:cNvPr>
              <p:cNvPicPr/>
              <p:nvPr/>
            </p:nvPicPr>
            <p:blipFill>
              <a:blip r:embed="rId3"/>
              <a:stretch>
                <a:fillRect/>
              </a:stretch>
            </p:blipFill>
            <p:spPr>
              <a:xfrm>
                <a:off x="299160" y="306360"/>
                <a:ext cx="11163960" cy="5586840"/>
              </a:xfrm>
              <a:prstGeom prst="rect">
                <a:avLst/>
              </a:prstGeom>
            </p:spPr>
          </p:pic>
        </mc:Fallback>
      </mc:AlternateContent>
    </p:spTree>
    <p:extLst>
      <p:ext uri="{BB962C8B-B14F-4D97-AF65-F5344CB8AC3E}">
        <p14:creationId xmlns:p14="http://schemas.microsoft.com/office/powerpoint/2010/main" val="18067235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20C63272-FAD1-4897-8EE6-E03B6BA71433}"/>
              </a:ext>
            </a:extLst>
          </p:cNvPr>
          <p:cNvSpPr txBox="1"/>
          <p:nvPr/>
        </p:nvSpPr>
        <p:spPr>
          <a:xfrm>
            <a:off x="193041" y="182921"/>
            <a:ext cx="6319519" cy="1077218"/>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Electromagnetic ‘pinch’ force (Lorentz Force)</a:t>
            </a:r>
            <a:endParaRPr lang="en-IN" sz="3200" b="1" dirty="0"/>
          </a:p>
        </p:txBody>
      </p:sp>
      <p:sp>
        <p:nvSpPr>
          <p:cNvPr id="6" name="TextBox 5">
            <a:extLst>
              <a:ext uri="{FF2B5EF4-FFF2-40B4-BE49-F238E27FC236}">
                <a16:creationId xmlns="" xmlns:a16="http://schemas.microsoft.com/office/drawing/2014/main" id="{3AAD311D-41D6-4A28-B4B7-F1D9E0A84965}"/>
              </a:ext>
            </a:extLst>
          </p:cNvPr>
          <p:cNvSpPr txBox="1"/>
          <p:nvPr/>
        </p:nvSpPr>
        <p:spPr>
          <a:xfrm>
            <a:off x="193041" y="1583630"/>
            <a:ext cx="6319519" cy="4678204"/>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It is an assisting force and active at the top of the electrode. </a:t>
            </a:r>
          </a:p>
          <a:p>
            <a:pPr algn="just"/>
            <a:endParaRPr lang="en-US" sz="1000" dirty="0"/>
          </a:p>
          <a:p>
            <a:pPr algn="just"/>
            <a:r>
              <a:rPr lang="en-US" sz="3200" dirty="0"/>
              <a:t>This force is hardly of any consequence in solid electrode but results in considerable influence on detachment of molten droplet from the tip of the electrode. This is referred to as Lorentz Force or the Electromagnetic Pinch Force. </a:t>
            </a:r>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 xmlns:a16="http://schemas.microsoft.com/office/drawing/2014/main" id="{D70902E7-36DC-4A37-9D28-7C506D35E25D}"/>
                  </a:ext>
                </a:extLst>
              </p14:cNvPr>
              <p14:cNvContentPartPr/>
              <p14:nvPr/>
            </p14:nvContentPartPr>
            <p14:xfrm>
              <a:off x="6713640" y="94320"/>
              <a:ext cx="5089680" cy="6526440"/>
            </p14:xfrm>
          </p:contentPart>
        </mc:Choice>
        <mc:Fallback xmlns="">
          <p:pic>
            <p:nvPicPr>
              <p:cNvPr id="2" name="Ink 1">
                <a:extLst>
                  <a:ext uri="{FF2B5EF4-FFF2-40B4-BE49-F238E27FC236}">
                    <a16:creationId xmlns:a16="http://schemas.microsoft.com/office/drawing/2014/main" id="{D70902E7-36DC-4A37-9D28-7C506D35E25D}"/>
                  </a:ext>
                </a:extLst>
              </p:cNvPr>
              <p:cNvPicPr/>
              <p:nvPr/>
            </p:nvPicPr>
            <p:blipFill>
              <a:blip r:embed="rId3"/>
              <a:stretch>
                <a:fillRect/>
              </a:stretch>
            </p:blipFill>
            <p:spPr>
              <a:xfrm>
                <a:off x="6704280" y="84960"/>
                <a:ext cx="5108400" cy="6545160"/>
              </a:xfrm>
              <a:prstGeom prst="rect">
                <a:avLst/>
              </a:prstGeom>
            </p:spPr>
          </p:pic>
        </mc:Fallback>
      </mc:AlternateContent>
    </p:spTree>
    <p:extLst>
      <p:ext uri="{BB962C8B-B14F-4D97-AF65-F5344CB8AC3E}">
        <p14:creationId xmlns:p14="http://schemas.microsoft.com/office/powerpoint/2010/main" val="26187640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20C63272-FAD1-4897-8EE6-E03B6BA71433}"/>
              </a:ext>
            </a:extLst>
          </p:cNvPr>
          <p:cNvSpPr txBox="1"/>
          <p:nvPr/>
        </p:nvSpPr>
        <p:spPr>
          <a:xfrm>
            <a:off x="182881" y="447081"/>
            <a:ext cx="5405119"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Drag Force </a:t>
            </a:r>
            <a:endParaRPr lang="en-IN" sz="3200" b="1" dirty="0"/>
          </a:p>
        </p:txBody>
      </p:sp>
      <p:sp>
        <p:nvSpPr>
          <p:cNvPr id="6" name="TextBox 5">
            <a:extLst>
              <a:ext uri="{FF2B5EF4-FFF2-40B4-BE49-F238E27FC236}">
                <a16:creationId xmlns="" xmlns:a16="http://schemas.microsoft.com/office/drawing/2014/main" id="{3AAD311D-41D6-4A28-B4B7-F1D9E0A84965}"/>
              </a:ext>
            </a:extLst>
          </p:cNvPr>
          <p:cNvSpPr txBox="1"/>
          <p:nvPr/>
        </p:nvSpPr>
        <p:spPr>
          <a:xfrm>
            <a:off x="182881" y="1167070"/>
            <a:ext cx="6482079" cy="4832092"/>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This is due to flow of gas around the drop (occurs in welding processes which relies on external shielding gases like GMAW, GTAW). </a:t>
            </a:r>
          </a:p>
          <a:p>
            <a:pPr algn="just"/>
            <a:endParaRPr lang="en-US" sz="1000" dirty="0"/>
          </a:p>
          <a:p>
            <a:pPr algn="just"/>
            <a:r>
              <a:rPr lang="en-US" sz="3200" dirty="0"/>
              <a:t>This is assisting in nature. Magnitude of this force may be affected by amount of gas flow. </a:t>
            </a:r>
          </a:p>
          <a:p>
            <a:pPr algn="just"/>
            <a:endParaRPr lang="en-US" sz="1000" dirty="0"/>
          </a:p>
          <a:p>
            <a:pPr algn="just"/>
            <a:r>
              <a:rPr lang="en-US" sz="3200" dirty="0"/>
              <a:t>In a special cases it can act as an resisting force as well.</a:t>
            </a:r>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 xmlns:a16="http://schemas.microsoft.com/office/drawing/2014/main" id="{9746F578-A0A9-4EF8-AB8B-292B0174B3F6}"/>
                  </a:ext>
                </a:extLst>
              </p14:cNvPr>
              <p14:cNvContentPartPr/>
              <p14:nvPr/>
            </p14:nvContentPartPr>
            <p14:xfrm>
              <a:off x="556920" y="70920"/>
              <a:ext cx="11552760" cy="6673320"/>
            </p14:xfrm>
          </p:contentPart>
        </mc:Choice>
        <mc:Fallback xmlns="">
          <p:pic>
            <p:nvPicPr>
              <p:cNvPr id="2" name="Ink 1">
                <a:extLst>
                  <a:ext uri="{FF2B5EF4-FFF2-40B4-BE49-F238E27FC236}">
                    <a16:creationId xmlns:a16="http://schemas.microsoft.com/office/drawing/2014/main" id="{9746F578-A0A9-4EF8-AB8B-292B0174B3F6}"/>
                  </a:ext>
                </a:extLst>
              </p:cNvPr>
              <p:cNvPicPr/>
              <p:nvPr/>
            </p:nvPicPr>
            <p:blipFill>
              <a:blip r:embed="rId3"/>
              <a:stretch>
                <a:fillRect/>
              </a:stretch>
            </p:blipFill>
            <p:spPr>
              <a:xfrm>
                <a:off x="547560" y="61560"/>
                <a:ext cx="11571480" cy="6692040"/>
              </a:xfrm>
              <a:prstGeom prst="rect">
                <a:avLst/>
              </a:prstGeom>
            </p:spPr>
          </p:pic>
        </mc:Fallback>
      </mc:AlternateContent>
    </p:spTree>
    <p:extLst>
      <p:ext uri="{BB962C8B-B14F-4D97-AF65-F5344CB8AC3E}">
        <p14:creationId xmlns:p14="http://schemas.microsoft.com/office/powerpoint/2010/main" val="22239944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TotalTime>
  <Words>499</Words>
  <Application>Microsoft Office PowerPoint</Application>
  <PresentationFormat>Widescreen</PresentationFormat>
  <Paragraphs>65</Paragraphs>
  <Slides>13</Slides>
  <Notes>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MEC 402  Casting, Welding and Forming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MEE 714  Advanced Welding Technology</dc:title>
  <dc:creator>Arjyajyoti Goswami</dc:creator>
  <cp:lastModifiedBy>NITD</cp:lastModifiedBy>
  <cp:revision>95</cp:revision>
  <dcterms:created xsi:type="dcterms:W3CDTF">2020-08-27T06:45:35Z</dcterms:created>
  <dcterms:modified xsi:type="dcterms:W3CDTF">2023-02-09T05:13:24Z</dcterms:modified>
</cp:coreProperties>
</file>

<file path=docProps/thumbnail.jpeg>
</file>